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2" r:id="rId5"/>
    <p:sldMasterId id="2147483703" r:id="rId6"/>
    <p:sldMasterId id="2147483704"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Lst>
  <p:sldSz cy="5143500" cx="9144000"/>
  <p:notesSz cx="6858000" cy="9144000"/>
  <p:embeddedFontLst>
    <p:embeddedFont>
      <p:font typeface="Raleway"/>
      <p:regular r:id="rId38"/>
      <p:bold r:id="rId39"/>
      <p:italic r:id="rId40"/>
      <p:boldItalic r:id="rId41"/>
    </p:embeddedFont>
    <p:embeddedFont>
      <p:font typeface="Roboto"/>
      <p:regular r:id="rId42"/>
      <p:bold r:id="rId43"/>
      <p:italic r:id="rId44"/>
      <p:boldItalic r:id="rId45"/>
    </p:embeddedFont>
    <p:embeddedFont>
      <p:font typeface="Roboto Mono Light"/>
      <p:regular r:id="rId46"/>
      <p:bold r:id="rId47"/>
      <p:italic r:id="rId48"/>
      <p:boldItalic r:id="rId49"/>
    </p:embeddedFont>
    <p:embeddedFont>
      <p:font typeface="Google Sans"/>
      <p:regular r:id="rId50"/>
      <p:bold r:id="rId51"/>
      <p:italic r:id="rId52"/>
      <p:boldItalic r:id="rId53"/>
    </p:embeddedFont>
    <p:embeddedFont>
      <p:font typeface="Google Sans Medium"/>
      <p:regular r:id="rId54"/>
      <p:bold r:id="rId55"/>
      <p:italic r:id="rId56"/>
      <p:boldItalic r:id="rId57"/>
    </p:embeddedFont>
    <p:embeddedFont>
      <p:font typeface="Helvetica Neue"/>
      <p:regular r:id="rId58"/>
      <p:bold r:id="rId59"/>
      <p:italic r:id="rId60"/>
      <p:boldItalic r:id="rId61"/>
    </p:embeddedFont>
    <p:embeddedFont>
      <p:font typeface="Roboto Mono"/>
      <p:regular r:id="rId62"/>
      <p:bold r:id="rId63"/>
      <p:italic r:id="rId64"/>
      <p:boldItalic r:id="rId65"/>
    </p:embeddedFont>
    <p:embeddedFont>
      <p:font typeface="Open Sans Light"/>
      <p:regular r:id="rId66"/>
      <p:bold r:id="rId67"/>
      <p:italic r:id="rId68"/>
      <p:boldItalic r:id="rId69"/>
    </p:embeddedFont>
    <p:embeddedFont>
      <p:font typeface="Source Sans Pro"/>
      <p:regular r:id="rId70"/>
      <p:bold r:id="rId71"/>
      <p:italic r:id="rId72"/>
      <p:boldItalic r:id="rId73"/>
    </p:embeddedFont>
    <p:embeddedFont>
      <p:font typeface="Open Sans"/>
      <p:regular r:id="rId74"/>
      <p:bold r:id="rId75"/>
      <p:italic r:id="rId76"/>
      <p:boldItalic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17DF478-E984-4B4F-82E0-8F1D062FBFDC}">
  <a:tblStyle styleId="{317DF478-E984-4B4F-82E0-8F1D062FBFDC}"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italic.fntdata"/><Relationship Id="rId42" Type="http://schemas.openxmlformats.org/officeDocument/2006/relationships/font" Target="fonts/Roboto-regular.fntdata"/><Relationship Id="rId41" Type="http://schemas.openxmlformats.org/officeDocument/2006/relationships/font" Target="fonts/Raleway-boldItalic.fntdata"/><Relationship Id="rId44" Type="http://schemas.openxmlformats.org/officeDocument/2006/relationships/font" Target="fonts/Roboto-italic.fntdata"/><Relationship Id="rId43" Type="http://schemas.openxmlformats.org/officeDocument/2006/relationships/font" Target="fonts/Roboto-bold.fntdata"/><Relationship Id="rId46" Type="http://schemas.openxmlformats.org/officeDocument/2006/relationships/font" Target="fonts/RobotoMonoLight-regular.fntdata"/><Relationship Id="rId45"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font" Target="fonts/RobotoMonoLight-italic.fntdata"/><Relationship Id="rId47" Type="http://schemas.openxmlformats.org/officeDocument/2006/relationships/font" Target="fonts/RobotoMonoLight-bold.fntdata"/><Relationship Id="rId49" Type="http://schemas.openxmlformats.org/officeDocument/2006/relationships/font" Target="fonts/RobotoMonoLight-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SourceSansPro-boldItalic.fntdata"/><Relationship Id="rId72" Type="http://schemas.openxmlformats.org/officeDocument/2006/relationships/font" Target="fonts/SourceSansPro-italic.fntdata"/><Relationship Id="rId31" Type="http://schemas.openxmlformats.org/officeDocument/2006/relationships/slide" Target="slides/slide23.xml"/><Relationship Id="rId75" Type="http://schemas.openxmlformats.org/officeDocument/2006/relationships/font" Target="fonts/OpenSans-bold.fntdata"/><Relationship Id="rId30" Type="http://schemas.openxmlformats.org/officeDocument/2006/relationships/slide" Target="slides/slide22.xml"/><Relationship Id="rId74" Type="http://schemas.openxmlformats.org/officeDocument/2006/relationships/font" Target="fonts/OpenSans-regular.fntdata"/><Relationship Id="rId33" Type="http://schemas.openxmlformats.org/officeDocument/2006/relationships/slide" Target="slides/slide25.xml"/><Relationship Id="rId77" Type="http://schemas.openxmlformats.org/officeDocument/2006/relationships/font" Target="fonts/OpenSans-boldItalic.fntdata"/><Relationship Id="rId32" Type="http://schemas.openxmlformats.org/officeDocument/2006/relationships/slide" Target="slides/slide24.xml"/><Relationship Id="rId76" Type="http://schemas.openxmlformats.org/officeDocument/2006/relationships/font" Target="fonts/OpenSans-italic.fntdata"/><Relationship Id="rId35" Type="http://schemas.openxmlformats.org/officeDocument/2006/relationships/slide" Target="slides/slide27.xml"/><Relationship Id="rId34" Type="http://schemas.openxmlformats.org/officeDocument/2006/relationships/slide" Target="slides/slide26.xml"/><Relationship Id="rId71" Type="http://schemas.openxmlformats.org/officeDocument/2006/relationships/font" Target="fonts/SourceSansPro-bold.fntdata"/><Relationship Id="rId70" Type="http://schemas.openxmlformats.org/officeDocument/2006/relationships/font" Target="fonts/SourceSansPro-regular.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font" Target="fonts/Raleway-bold.fntdata"/><Relationship Id="rId38" Type="http://schemas.openxmlformats.org/officeDocument/2006/relationships/font" Target="fonts/Raleway-regular.fntdata"/><Relationship Id="rId62" Type="http://schemas.openxmlformats.org/officeDocument/2006/relationships/font" Target="fonts/RobotoMono-regular.fntdata"/><Relationship Id="rId61" Type="http://schemas.openxmlformats.org/officeDocument/2006/relationships/font" Target="fonts/HelveticaNeue-boldItalic.fntdata"/><Relationship Id="rId20" Type="http://schemas.openxmlformats.org/officeDocument/2006/relationships/slide" Target="slides/slide12.xml"/><Relationship Id="rId64" Type="http://schemas.openxmlformats.org/officeDocument/2006/relationships/font" Target="fonts/RobotoMono-italic.fntdata"/><Relationship Id="rId63" Type="http://schemas.openxmlformats.org/officeDocument/2006/relationships/font" Target="fonts/RobotoMono-bold.fntdata"/><Relationship Id="rId22" Type="http://schemas.openxmlformats.org/officeDocument/2006/relationships/slide" Target="slides/slide14.xml"/><Relationship Id="rId66" Type="http://schemas.openxmlformats.org/officeDocument/2006/relationships/font" Target="fonts/OpenSansLight-regular.fntdata"/><Relationship Id="rId21" Type="http://schemas.openxmlformats.org/officeDocument/2006/relationships/slide" Target="slides/slide13.xml"/><Relationship Id="rId65" Type="http://schemas.openxmlformats.org/officeDocument/2006/relationships/font" Target="fonts/RobotoMono-boldItalic.fntdata"/><Relationship Id="rId24" Type="http://schemas.openxmlformats.org/officeDocument/2006/relationships/slide" Target="slides/slide16.xml"/><Relationship Id="rId68" Type="http://schemas.openxmlformats.org/officeDocument/2006/relationships/font" Target="fonts/OpenSansLight-italic.fntdata"/><Relationship Id="rId23" Type="http://schemas.openxmlformats.org/officeDocument/2006/relationships/slide" Target="slides/slide15.xml"/><Relationship Id="rId67" Type="http://schemas.openxmlformats.org/officeDocument/2006/relationships/font" Target="fonts/OpenSansLight-bold.fntdata"/><Relationship Id="rId60" Type="http://schemas.openxmlformats.org/officeDocument/2006/relationships/font" Target="fonts/HelveticaNeue-italic.fntdata"/><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OpenSansLight-boldItalic.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GoogleSans-bold.fntdata"/><Relationship Id="rId50" Type="http://schemas.openxmlformats.org/officeDocument/2006/relationships/font" Target="fonts/GoogleSans-regular.fntdata"/><Relationship Id="rId53" Type="http://schemas.openxmlformats.org/officeDocument/2006/relationships/font" Target="fonts/GoogleSans-boldItalic.fntdata"/><Relationship Id="rId52" Type="http://schemas.openxmlformats.org/officeDocument/2006/relationships/font" Target="fonts/GoogleSans-italic.fntdata"/><Relationship Id="rId11" Type="http://schemas.openxmlformats.org/officeDocument/2006/relationships/slide" Target="slides/slide3.xml"/><Relationship Id="rId55" Type="http://schemas.openxmlformats.org/officeDocument/2006/relationships/font" Target="fonts/GoogleSansMedium-bold.fntdata"/><Relationship Id="rId10" Type="http://schemas.openxmlformats.org/officeDocument/2006/relationships/slide" Target="slides/slide2.xml"/><Relationship Id="rId54" Type="http://schemas.openxmlformats.org/officeDocument/2006/relationships/font" Target="fonts/GoogleSansMedium-regular.fntdata"/><Relationship Id="rId13" Type="http://schemas.openxmlformats.org/officeDocument/2006/relationships/slide" Target="slides/slide5.xml"/><Relationship Id="rId57" Type="http://schemas.openxmlformats.org/officeDocument/2006/relationships/font" Target="fonts/GoogleSansMedium-boldItalic.fntdata"/><Relationship Id="rId12" Type="http://schemas.openxmlformats.org/officeDocument/2006/relationships/slide" Target="slides/slide4.xml"/><Relationship Id="rId56" Type="http://schemas.openxmlformats.org/officeDocument/2006/relationships/font" Target="fonts/GoogleSansMedium-italic.fntdata"/><Relationship Id="rId15" Type="http://schemas.openxmlformats.org/officeDocument/2006/relationships/slide" Target="slides/slide7.xml"/><Relationship Id="rId59" Type="http://schemas.openxmlformats.org/officeDocument/2006/relationships/font" Target="fonts/HelveticaNeue-bold.fntdata"/><Relationship Id="rId14" Type="http://schemas.openxmlformats.org/officeDocument/2006/relationships/slide" Target="slides/slide6.xml"/><Relationship Id="rId58" Type="http://schemas.openxmlformats.org/officeDocument/2006/relationships/font" Target="fonts/HelveticaNeue-regular.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gif>
</file>

<file path=ppt/media/image89.png>
</file>

<file path=ppt/media/image9.png>
</file>

<file path=ppt/media/image90.png>
</file>

<file path=ppt/media/image91.png>
</file>

<file path=ppt/media/image9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e4804f2452_0_1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e4804f2452_0_17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1ad7555b24_0_4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1ad7555b24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1ad7555b24_0_48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1ad7555b24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1ad7555b24_0_54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1ad7555b24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1ad7555b24_0_60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1ad7555b24_0_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1ad7555b24_0_6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1ad7555b24_0_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1ad7555b24_0_7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11ad7555b24_0_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1ad7555b24_0_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1ad7555b24_0_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1ad7555b24_0_8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1ad7555b24_0_8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11ad7555b24_0_9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11ad7555b24_0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11ad7555b24_0_97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11ad7555b24_0_9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1ad7555b24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1ad7555b24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11ad7555b24_0_10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11ad7555b24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11ad7555b24_0_109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11ad7555b24_0_1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11ad7555b24_0_115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11ad7555b24_0_1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11ad7555b24_0_12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11ad7555b24_0_1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1ad7555b24_0_12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11ad7555b24_0_1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11ad7555b24_0_13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11ad7555b24_0_1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11ad7555b24_0_1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11ad7555b24_0_1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1ad7555b24_0_14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11ad7555b24_0_1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1ad7555b24_0_1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11ad7555b24_0_1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e4804f2452_0_13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8" name="Google Shape;568;ge4804f2452_0_13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061fccf4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061fccf4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1ad7555b24_0_7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1ad7555b2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1ad7555b24_0_1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1ad7555b24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1ad7555b24_0_20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1ad7555b24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1ad7555b24_0_2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1ad7555b24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1ad7555b24_0_3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1ad7555b24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1ad7555b24_0_37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1ad7555b24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 Id="rId3"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 Id="rId3"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 Id="rId3"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 Id="rId3"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1.png"/><Relationship Id="rId3"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 Id="rId3"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een" showMasterSp="0">
  <p:cSld name="Title, Subtitle, &amp; Bullets_1_1">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4"/>
          <p:cNvSpPr txBox="1"/>
          <p:nvPr>
            <p:ph type="title"/>
          </p:nvPr>
        </p:nvSpPr>
        <p:spPr>
          <a:xfrm>
            <a:off x="910472" y="1692675"/>
            <a:ext cx="53664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800">
                <a:solidFill>
                  <a:schemeClr val="dk1"/>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58" name="Google Shape;58;p14"/>
          <p:cNvSpPr txBox="1"/>
          <p:nvPr>
            <p:ph idx="1" type="subTitle"/>
          </p:nvPr>
        </p:nvSpPr>
        <p:spPr>
          <a:xfrm>
            <a:off x="2223600" y="3036047"/>
            <a:ext cx="3955500" cy="752100"/>
          </a:xfrm>
          <a:prstGeom prst="rect">
            <a:avLst/>
          </a:prstGeom>
        </p:spPr>
        <p:txBody>
          <a:bodyPr anchorCtr="0" anchor="t" bIns="34275" lIns="34275" spcFirstLastPara="1" rIns="34275" wrap="square" tIns="34275">
            <a:spAutoFit/>
          </a:bodyPr>
          <a:lstStyle>
            <a:lvl1pPr lvl="0" rtl="0">
              <a:lnSpc>
                <a:spcPct val="100000"/>
              </a:lnSpc>
              <a:spcBef>
                <a:spcPts val="0"/>
              </a:spcBef>
              <a:spcAft>
                <a:spcPts val="0"/>
              </a:spcAft>
              <a:buNone/>
              <a:defRPr sz="1500">
                <a:solidFill>
                  <a:schemeClr val="accent4"/>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59" name="Google Shape;59;p14"/>
          <p:cNvSpPr/>
          <p:nvPr/>
        </p:nvSpPr>
        <p:spPr>
          <a:xfrm>
            <a:off x="989381" y="864909"/>
            <a:ext cx="2352900" cy="276300"/>
          </a:xfrm>
          <a:prstGeom prst="rect">
            <a:avLst/>
          </a:prstGeom>
          <a:solidFill>
            <a:srgbClr val="F9F9F9"/>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60" name="Google Shape;60;p14"/>
          <p:cNvPicPr preferRelativeResize="0"/>
          <p:nvPr/>
        </p:nvPicPr>
        <p:blipFill>
          <a:blip r:embed="rId3">
            <a:alphaModFix/>
          </a:blip>
          <a:stretch>
            <a:fillRect/>
          </a:stretch>
        </p:blipFill>
        <p:spPr>
          <a:xfrm>
            <a:off x="858566" y="930525"/>
            <a:ext cx="2652992" cy="17095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Red" showMasterSp="0">
  <p:cSld name="Title, Subtitle, &amp; Bullets_1_2">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5"/>
          <p:cNvSpPr txBox="1"/>
          <p:nvPr>
            <p:ph type="title"/>
          </p:nvPr>
        </p:nvSpPr>
        <p:spPr>
          <a:xfrm>
            <a:off x="910472" y="1692675"/>
            <a:ext cx="53664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800">
                <a:solidFill>
                  <a:schemeClr val="dk1"/>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63" name="Google Shape;63;p15"/>
          <p:cNvSpPr txBox="1"/>
          <p:nvPr>
            <p:ph idx="1" type="subTitle"/>
          </p:nvPr>
        </p:nvSpPr>
        <p:spPr>
          <a:xfrm>
            <a:off x="2223600" y="3036047"/>
            <a:ext cx="3955500" cy="752100"/>
          </a:xfrm>
          <a:prstGeom prst="rect">
            <a:avLst/>
          </a:prstGeom>
        </p:spPr>
        <p:txBody>
          <a:bodyPr anchorCtr="0" anchor="t" bIns="34275" lIns="34275" spcFirstLastPara="1" rIns="34275" wrap="square" tIns="34275">
            <a:spAutoFit/>
          </a:bodyPr>
          <a:lstStyle>
            <a:lvl1pPr lvl="0" rtl="0">
              <a:lnSpc>
                <a:spcPct val="100000"/>
              </a:lnSpc>
              <a:spcBef>
                <a:spcPts val="0"/>
              </a:spcBef>
              <a:spcAft>
                <a:spcPts val="0"/>
              </a:spcAft>
              <a:buNone/>
              <a:defRPr sz="1500">
                <a:solidFill>
                  <a:schemeClr val="accent3"/>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64" name="Google Shape;64;p15"/>
          <p:cNvSpPr/>
          <p:nvPr/>
        </p:nvSpPr>
        <p:spPr>
          <a:xfrm>
            <a:off x="989381" y="864909"/>
            <a:ext cx="2352900" cy="276300"/>
          </a:xfrm>
          <a:prstGeom prst="rect">
            <a:avLst/>
          </a:prstGeom>
          <a:solidFill>
            <a:srgbClr val="F9F9F9"/>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65" name="Google Shape;65;p15"/>
          <p:cNvPicPr preferRelativeResize="0"/>
          <p:nvPr/>
        </p:nvPicPr>
        <p:blipFill>
          <a:blip r:embed="rId3">
            <a:alphaModFix/>
          </a:blip>
          <a:stretch>
            <a:fillRect/>
          </a:stretch>
        </p:blipFill>
        <p:spPr>
          <a:xfrm>
            <a:off x="858566" y="930525"/>
            <a:ext cx="2652992" cy="17095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Yellow" showMasterSp="0">
  <p:cSld name="Title, Subtitle, &amp; Bullets_1_2_2">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6"/>
          <p:cNvSpPr txBox="1"/>
          <p:nvPr>
            <p:ph type="title"/>
          </p:nvPr>
        </p:nvSpPr>
        <p:spPr>
          <a:xfrm>
            <a:off x="910472" y="1692675"/>
            <a:ext cx="53664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800">
                <a:solidFill>
                  <a:schemeClr val="dk1"/>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68" name="Google Shape;68;p16"/>
          <p:cNvSpPr txBox="1"/>
          <p:nvPr>
            <p:ph idx="1" type="subTitle"/>
          </p:nvPr>
        </p:nvSpPr>
        <p:spPr>
          <a:xfrm>
            <a:off x="2223600" y="3036047"/>
            <a:ext cx="3955500" cy="752100"/>
          </a:xfrm>
          <a:prstGeom prst="rect">
            <a:avLst/>
          </a:prstGeom>
        </p:spPr>
        <p:txBody>
          <a:bodyPr anchorCtr="0" anchor="t" bIns="34275" lIns="34275" spcFirstLastPara="1" rIns="34275" wrap="square" tIns="34275">
            <a:spAutoFit/>
          </a:bodyPr>
          <a:lstStyle>
            <a:lvl1pPr lvl="0" rtl="0">
              <a:lnSpc>
                <a:spcPct val="100000"/>
              </a:lnSpc>
              <a:spcBef>
                <a:spcPts val="0"/>
              </a:spcBef>
              <a:spcAft>
                <a:spcPts val="0"/>
              </a:spcAft>
              <a:buNone/>
              <a:defRPr sz="1500">
                <a:solidFill>
                  <a:schemeClr val="accent2"/>
                </a:solidFill>
                <a:latin typeface="Roboto Mono"/>
                <a:ea typeface="Roboto Mono"/>
                <a:cs typeface="Roboto Mono"/>
                <a:sym typeface="Roboto Mono"/>
              </a:defRPr>
            </a:lvl1pPr>
            <a:lvl2pPr lvl="1" rtl="0">
              <a:lnSpc>
                <a:spcPct val="100000"/>
              </a:lnSpc>
              <a:spcBef>
                <a:spcPts val="0"/>
              </a:spcBef>
              <a:spcAft>
                <a:spcPts val="0"/>
              </a:spcAft>
              <a:buNone/>
              <a:defRPr>
                <a:solidFill>
                  <a:srgbClr val="F6BA17"/>
                </a:solidFill>
                <a:latin typeface="Google Sans"/>
                <a:ea typeface="Google Sans"/>
                <a:cs typeface="Google Sans"/>
                <a:sym typeface="Google Sans"/>
              </a:defRPr>
            </a:lvl2pPr>
            <a:lvl3pPr lvl="2" rtl="0">
              <a:lnSpc>
                <a:spcPct val="100000"/>
              </a:lnSpc>
              <a:spcBef>
                <a:spcPts val="0"/>
              </a:spcBef>
              <a:spcAft>
                <a:spcPts val="0"/>
              </a:spcAft>
              <a:buNone/>
              <a:defRPr>
                <a:solidFill>
                  <a:srgbClr val="F6BA17"/>
                </a:solidFill>
                <a:latin typeface="Google Sans"/>
                <a:ea typeface="Google Sans"/>
                <a:cs typeface="Google Sans"/>
                <a:sym typeface="Google Sans"/>
              </a:defRPr>
            </a:lvl3pPr>
            <a:lvl4pPr lvl="3" rtl="0">
              <a:lnSpc>
                <a:spcPct val="100000"/>
              </a:lnSpc>
              <a:spcBef>
                <a:spcPts val="0"/>
              </a:spcBef>
              <a:spcAft>
                <a:spcPts val="0"/>
              </a:spcAft>
              <a:buNone/>
              <a:defRPr>
                <a:solidFill>
                  <a:srgbClr val="F6BA17"/>
                </a:solidFill>
                <a:latin typeface="Google Sans"/>
                <a:ea typeface="Google Sans"/>
                <a:cs typeface="Google Sans"/>
                <a:sym typeface="Google Sans"/>
              </a:defRPr>
            </a:lvl4pPr>
            <a:lvl5pPr lvl="4" rtl="0">
              <a:lnSpc>
                <a:spcPct val="100000"/>
              </a:lnSpc>
              <a:spcBef>
                <a:spcPts val="0"/>
              </a:spcBef>
              <a:spcAft>
                <a:spcPts val="0"/>
              </a:spcAft>
              <a:buNone/>
              <a:defRPr>
                <a:solidFill>
                  <a:srgbClr val="F6BA17"/>
                </a:solidFill>
                <a:latin typeface="Google Sans"/>
                <a:ea typeface="Google Sans"/>
                <a:cs typeface="Google Sans"/>
                <a:sym typeface="Google Sans"/>
              </a:defRPr>
            </a:lvl5pPr>
            <a:lvl6pPr lvl="5" rtl="0">
              <a:lnSpc>
                <a:spcPct val="100000"/>
              </a:lnSpc>
              <a:spcBef>
                <a:spcPts val="0"/>
              </a:spcBef>
              <a:spcAft>
                <a:spcPts val="0"/>
              </a:spcAft>
              <a:buNone/>
              <a:defRPr>
                <a:solidFill>
                  <a:srgbClr val="F6BA17"/>
                </a:solidFill>
                <a:latin typeface="Google Sans"/>
                <a:ea typeface="Google Sans"/>
                <a:cs typeface="Google Sans"/>
                <a:sym typeface="Google Sans"/>
              </a:defRPr>
            </a:lvl6pPr>
            <a:lvl7pPr lvl="6" rtl="0">
              <a:lnSpc>
                <a:spcPct val="100000"/>
              </a:lnSpc>
              <a:spcBef>
                <a:spcPts val="0"/>
              </a:spcBef>
              <a:spcAft>
                <a:spcPts val="0"/>
              </a:spcAft>
              <a:buNone/>
              <a:defRPr>
                <a:solidFill>
                  <a:srgbClr val="F6BA17"/>
                </a:solidFill>
                <a:latin typeface="Google Sans"/>
                <a:ea typeface="Google Sans"/>
                <a:cs typeface="Google Sans"/>
                <a:sym typeface="Google Sans"/>
              </a:defRPr>
            </a:lvl7pPr>
            <a:lvl8pPr lvl="7" rtl="0">
              <a:lnSpc>
                <a:spcPct val="100000"/>
              </a:lnSpc>
              <a:spcBef>
                <a:spcPts val="0"/>
              </a:spcBef>
              <a:spcAft>
                <a:spcPts val="0"/>
              </a:spcAft>
              <a:buNone/>
              <a:defRPr>
                <a:solidFill>
                  <a:srgbClr val="F6BA17"/>
                </a:solidFill>
                <a:latin typeface="Google Sans"/>
                <a:ea typeface="Google Sans"/>
                <a:cs typeface="Google Sans"/>
                <a:sym typeface="Google Sans"/>
              </a:defRPr>
            </a:lvl8pPr>
            <a:lvl9pPr lvl="8" rtl="0">
              <a:lnSpc>
                <a:spcPct val="100000"/>
              </a:lnSpc>
              <a:spcBef>
                <a:spcPts val="0"/>
              </a:spcBef>
              <a:spcAft>
                <a:spcPts val="0"/>
              </a:spcAft>
              <a:buNone/>
              <a:defRPr>
                <a:solidFill>
                  <a:srgbClr val="F6BA17"/>
                </a:solidFill>
                <a:latin typeface="Google Sans"/>
                <a:ea typeface="Google Sans"/>
                <a:cs typeface="Google Sans"/>
                <a:sym typeface="Google Sans"/>
              </a:defRPr>
            </a:lvl9pPr>
          </a:lstStyle>
          <a:p/>
        </p:txBody>
      </p:sp>
      <p:sp>
        <p:nvSpPr>
          <p:cNvPr id="69" name="Google Shape;69;p16"/>
          <p:cNvSpPr/>
          <p:nvPr/>
        </p:nvSpPr>
        <p:spPr>
          <a:xfrm>
            <a:off x="989381" y="864909"/>
            <a:ext cx="2352900" cy="276300"/>
          </a:xfrm>
          <a:prstGeom prst="rect">
            <a:avLst/>
          </a:prstGeom>
          <a:solidFill>
            <a:srgbClr val="F9F9F9"/>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70" name="Google Shape;70;p16"/>
          <p:cNvPicPr preferRelativeResize="0"/>
          <p:nvPr/>
        </p:nvPicPr>
        <p:blipFill>
          <a:blip r:embed="rId3">
            <a:alphaModFix/>
          </a:blip>
          <a:stretch>
            <a:fillRect/>
          </a:stretch>
        </p:blipFill>
        <p:spPr>
          <a:xfrm>
            <a:off x="858566" y="930525"/>
            <a:ext cx="2652992" cy="17095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lue" showMasterSp="0">
  <p:cSld name="Title, Subtitle, &amp; Bullets_1_2_2_1">
    <p:bg>
      <p:bgPr>
        <a:blipFill>
          <a:blip r:embed="rId2">
            <a:alphaModFix/>
          </a:blip>
          <a:stretch>
            <a:fillRect/>
          </a:stretch>
        </a:blipFill>
      </p:bgPr>
    </p:bg>
    <p:spTree>
      <p:nvGrpSpPr>
        <p:cNvPr id="71" name="Shape 71"/>
        <p:cNvGrpSpPr/>
        <p:nvPr/>
      </p:nvGrpSpPr>
      <p:grpSpPr>
        <a:xfrm>
          <a:off x="0" y="0"/>
          <a:ext cx="0" cy="0"/>
          <a:chOff x="0" y="0"/>
          <a:chExt cx="0" cy="0"/>
        </a:xfrm>
      </p:grpSpPr>
      <p:sp>
        <p:nvSpPr>
          <p:cNvPr id="72" name="Google Shape;72;p17"/>
          <p:cNvSpPr txBox="1"/>
          <p:nvPr>
            <p:ph type="title"/>
          </p:nvPr>
        </p:nvSpPr>
        <p:spPr>
          <a:xfrm>
            <a:off x="910472" y="1692675"/>
            <a:ext cx="53664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800">
                <a:solidFill>
                  <a:schemeClr val="dk1"/>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73" name="Google Shape;73;p17"/>
          <p:cNvSpPr txBox="1"/>
          <p:nvPr>
            <p:ph idx="1" type="subTitle"/>
          </p:nvPr>
        </p:nvSpPr>
        <p:spPr>
          <a:xfrm>
            <a:off x="2223600" y="3036047"/>
            <a:ext cx="3955500" cy="752100"/>
          </a:xfrm>
          <a:prstGeom prst="rect">
            <a:avLst/>
          </a:prstGeom>
        </p:spPr>
        <p:txBody>
          <a:bodyPr anchorCtr="0" anchor="t" bIns="34275" lIns="34275" spcFirstLastPara="1" rIns="34275" wrap="square" tIns="34275">
            <a:spAutoFit/>
          </a:bodyPr>
          <a:lstStyle>
            <a:lvl1pPr lvl="0" rtl="0">
              <a:lnSpc>
                <a:spcPct val="100000"/>
              </a:lnSpc>
              <a:spcBef>
                <a:spcPts val="0"/>
              </a:spcBef>
              <a:spcAft>
                <a:spcPts val="0"/>
              </a:spcAft>
              <a:buNone/>
              <a:defRPr sz="1500">
                <a:solidFill>
                  <a:schemeClr val="accent1"/>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74" name="Google Shape;74;p17"/>
          <p:cNvSpPr/>
          <p:nvPr/>
        </p:nvSpPr>
        <p:spPr>
          <a:xfrm>
            <a:off x="989381" y="864909"/>
            <a:ext cx="2352900" cy="276300"/>
          </a:xfrm>
          <a:prstGeom prst="rect">
            <a:avLst/>
          </a:prstGeom>
          <a:solidFill>
            <a:srgbClr val="F9F9F9"/>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75" name="Google Shape;75;p17"/>
          <p:cNvPicPr preferRelativeResize="0"/>
          <p:nvPr/>
        </p:nvPicPr>
        <p:blipFill>
          <a:blip r:embed="rId3">
            <a:alphaModFix/>
          </a:blip>
          <a:stretch>
            <a:fillRect/>
          </a:stretch>
        </p:blipFill>
        <p:spPr>
          <a:xfrm>
            <a:off x="858566" y="930525"/>
            <a:ext cx="2652992" cy="17095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ain" showMasterSp="0">
  <p:cSld name="Title, Subtitle, &amp; Bullets">
    <p:bg>
      <p:bgPr>
        <a:blipFill>
          <a:blip r:embed="rId2">
            <a:alphaModFix/>
          </a:blip>
          <a:stretch>
            <a:fillRect/>
          </a:stretch>
        </a:blipFill>
      </p:bgPr>
    </p:bg>
    <p:spTree>
      <p:nvGrpSpPr>
        <p:cNvPr id="76" name="Shape 76"/>
        <p:cNvGrpSpPr/>
        <p:nvPr/>
      </p:nvGrpSpPr>
      <p:grpSpPr>
        <a:xfrm>
          <a:off x="0" y="0"/>
          <a:ext cx="0" cy="0"/>
          <a:chOff x="0" y="0"/>
          <a:chExt cx="0" cy="0"/>
        </a:xfrm>
      </p:grpSpPr>
      <p:sp>
        <p:nvSpPr>
          <p:cNvPr id="77" name="Google Shape;77;p18"/>
          <p:cNvSpPr txBox="1"/>
          <p:nvPr/>
        </p:nvSpPr>
        <p:spPr>
          <a:xfrm>
            <a:off x="435148" y="1198295"/>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78" name="Google Shape;78;p18"/>
          <p:cNvSpPr txBox="1"/>
          <p:nvPr>
            <p:ph idx="1" type="body"/>
          </p:nvPr>
        </p:nvSpPr>
        <p:spPr>
          <a:xfrm>
            <a:off x="424519" y="1525167"/>
            <a:ext cx="82149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79" name="Google Shape;79;p18"/>
          <p:cNvSpPr txBox="1"/>
          <p:nvPr>
            <p:ph idx="2" type="subTitle"/>
          </p:nvPr>
        </p:nvSpPr>
        <p:spPr>
          <a:xfrm>
            <a:off x="395944" y="990248"/>
            <a:ext cx="82554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80" name="Google Shape;80;p18"/>
          <p:cNvSpPr txBox="1"/>
          <p:nvPr>
            <p:ph type="title"/>
          </p:nvPr>
        </p:nvSpPr>
        <p:spPr>
          <a:xfrm>
            <a:off x="5258306" y="2195658"/>
            <a:ext cx="78513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200">
                <a:solidFill>
                  <a:schemeClr val="dk1"/>
                </a:solidFill>
                <a:latin typeface="Roboto Mono"/>
                <a:ea typeface="Roboto Mono"/>
                <a:cs typeface="Roboto Mono"/>
                <a:sym typeface="Roboto Mono"/>
              </a:defRPr>
            </a:lvl1pPr>
            <a:lvl2pPr lvl="1" rtl="0">
              <a:spcBef>
                <a:spcPts val="0"/>
              </a:spcBef>
              <a:spcAft>
                <a:spcPts val="0"/>
              </a:spcAft>
              <a:buNone/>
              <a:defRPr sz="3500">
                <a:latin typeface="Google Sans"/>
                <a:ea typeface="Google Sans"/>
                <a:cs typeface="Google Sans"/>
                <a:sym typeface="Google Sans"/>
              </a:defRPr>
            </a:lvl2pPr>
            <a:lvl3pPr lvl="2" rtl="0">
              <a:spcBef>
                <a:spcPts val="0"/>
              </a:spcBef>
              <a:spcAft>
                <a:spcPts val="0"/>
              </a:spcAft>
              <a:buNone/>
              <a:defRPr sz="3500">
                <a:latin typeface="Google Sans"/>
                <a:ea typeface="Google Sans"/>
                <a:cs typeface="Google Sans"/>
                <a:sym typeface="Google Sans"/>
              </a:defRPr>
            </a:lvl3pPr>
            <a:lvl4pPr lvl="3" rtl="0">
              <a:spcBef>
                <a:spcPts val="0"/>
              </a:spcBef>
              <a:spcAft>
                <a:spcPts val="0"/>
              </a:spcAft>
              <a:buNone/>
              <a:defRPr sz="3500">
                <a:latin typeface="Google Sans"/>
                <a:ea typeface="Google Sans"/>
                <a:cs typeface="Google Sans"/>
                <a:sym typeface="Google Sans"/>
              </a:defRPr>
            </a:lvl4pPr>
            <a:lvl5pPr lvl="4" rtl="0">
              <a:spcBef>
                <a:spcPts val="0"/>
              </a:spcBef>
              <a:spcAft>
                <a:spcPts val="0"/>
              </a:spcAft>
              <a:buNone/>
              <a:defRPr sz="3500">
                <a:latin typeface="Google Sans"/>
                <a:ea typeface="Google Sans"/>
                <a:cs typeface="Google Sans"/>
                <a:sym typeface="Google Sans"/>
              </a:defRPr>
            </a:lvl5pPr>
            <a:lvl6pPr lvl="5" rtl="0">
              <a:spcBef>
                <a:spcPts val="0"/>
              </a:spcBef>
              <a:spcAft>
                <a:spcPts val="0"/>
              </a:spcAft>
              <a:buNone/>
              <a:defRPr sz="3500">
                <a:latin typeface="Google Sans"/>
                <a:ea typeface="Google Sans"/>
                <a:cs typeface="Google Sans"/>
                <a:sym typeface="Google Sans"/>
              </a:defRPr>
            </a:lvl6pPr>
            <a:lvl7pPr lvl="6" rtl="0">
              <a:spcBef>
                <a:spcPts val="0"/>
              </a:spcBef>
              <a:spcAft>
                <a:spcPts val="0"/>
              </a:spcAft>
              <a:buNone/>
              <a:defRPr sz="3500">
                <a:latin typeface="Google Sans"/>
                <a:ea typeface="Google Sans"/>
                <a:cs typeface="Google Sans"/>
                <a:sym typeface="Google Sans"/>
              </a:defRPr>
            </a:lvl7pPr>
            <a:lvl8pPr lvl="7" rtl="0">
              <a:spcBef>
                <a:spcPts val="0"/>
              </a:spcBef>
              <a:spcAft>
                <a:spcPts val="0"/>
              </a:spcAft>
              <a:buNone/>
              <a:defRPr sz="3500">
                <a:latin typeface="Google Sans"/>
                <a:ea typeface="Google Sans"/>
                <a:cs typeface="Google Sans"/>
                <a:sym typeface="Google Sans"/>
              </a:defRPr>
            </a:lvl8pPr>
            <a:lvl9pPr lvl="8" rtl="0">
              <a:spcBef>
                <a:spcPts val="0"/>
              </a:spcBef>
              <a:spcAft>
                <a:spcPts val="0"/>
              </a:spcAft>
              <a:buNone/>
              <a:defRPr sz="3500">
                <a:latin typeface="Google Sans"/>
                <a:ea typeface="Google Sans"/>
                <a:cs typeface="Google Sans"/>
                <a:sym typeface="Google Sans"/>
              </a:defRPr>
            </a:lvl9pPr>
          </a:lstStyle>
          <a:p/>
        </p:txBody>
      </p:sp>
      <p:sp>
        <p:nvSpPr>
          <p:cNvPr id="81" name="Google Shape;81;p18"/>
          <p:cNvSpPr/>
          <p:nvPr/>
        </p:nvSpPr>
        <p:spPr>
          <a:xfrm>
            <a:off x="322584" y="4679363"/>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82" name="Google Shape;82;p18"/>
          <p:cNvPicPr preferRelativeResize="0"/>
          <p:nvPr/>
        </p:nvPicPr>
        <p:blipFill>
          <a:blip r:embed="rId3">
            <a:alphaModFix/>
          </a:blip>
          <a:stretch>
            <a:fillRect/>
          </a:stretch>
        </p:blipFill>
        <p:spPr>
          <a:xfrm>
            <a:off x="422685" y="4744978"/>
            <a:ext cx="2652992" cy="17095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ain - Half slide" showMasterSp="0">
  <p:cSld name="Title, Subtitle, &amp; Bullets_4">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19"/>
          <p:cNvSpPr txBox="1"/>
          <p:nvPr/>
        </p:nvSpPr>
        <p:spPr>
          <a:xfrm>
            <a:off x="435148" y="1198295"/>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solidFill>
                <a:schemeClr val="dk2"/>
              </a:solidFill>
              <a:latin typeface="Helvetica Neue"/>
              <a:ea typeface="Helvetica Neue"/>
              <a:cs typeface="Helvetica Neue"/>
              <a:sym typeface="Helvetica Neue"/>
            </a:endParaRPr>
          </a:p>
        </p:txBody>
      </p:sp>
      <p:sp>
        <p:nvSpPr>
          <p:cNvPr id="85" name="Google Shape;85;p19"/>
          <p:cNvSpPr txBox="1"/>
          <p:nvPr>
            <p:ph idx="1" type="body"/>
          </p:nvPr>
        </p:nvSpPr>
        <p:spPr>
          <a:xfrm>
            <a:off x="451256" y="2076975"/>
            <a:ext cx="3313200" cy="19191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86" name="Google Shape;86;p19"/>
          <p:cNvSpPr txBox="1"/>
          <p:nvPr>
            <p:ph type="title"/>
          </p:nvPr>
        </p:nvSpPr>
        <p:spPr>
          <a:xfrm>
            <a:off x="347644" y="483797"/>
            <a:ext cx="41085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2700">
                <a:solidFill>
                  <a:schemeClr val="dk1"/>
                </a:solidFill>
                <a:latin typeface="Roboto Mono"/>
                <a:ea typeface="Roboto Mono"/>
                <a:cs typeface="Roboto Mono"/>
                <a:sym typeface="Roboto Mono"/>
              </a:defRPr>
            </a:lvl1pPr>
            <a:lvl2pPr lvl="1" rtl="0">
              <a:spcBef>
                <a:spcPts val="0"/>
              </a:spcBef>
              <a:spcAft>
                <a:spcPts val="0"/>
              </a:spcAft>
              <a:buNone/>
              <a:defRPr sz="2700">
                <a:latin typeface="Google Sans"/>
                <a:ea typeface="Google Sans"/>
                <a:cs typeface="Google Sans"/>
                <a:sym typeface="Google Sans"/>
              </a:defRPr>
            </a:lvl2pPr>
            <a:lvl3pPr lvl="2" rtl="0">
              <a:spcBef>
                <a:spcPts val="0"/>
              </a:spcBef>
              <a:spcAft>
                <a:spcPts val="0"/>
              </a:spcAft>
              <a:buNone/>
              <a:defRPr sz="2700">
                <a:latin typeface="Google Sans"/>
                <a:ea typeface="Google Sans"/>
                <a:cs typeface="Google Sans"/>
                <a:sym typeface="Google Sans"/>
              </a:defRPr>
            </a:lvl3pPr>
            <a:lvl4pPr lvl="3" rtl="0">
              <a:spcBef>
                <a:spcPts val="0"/>
              </a:spcBef>
              <a:spcAft>
                <a:spcPts val="0"/>
              </a:spcAft>
              <a:buNone/>
              <a:defRPr sz="2700">
                <a:latin typeface="Google Sans"/>
                <a:ea typeface="Google Sans"/>
                <a:cs typeface="Google Sans"/>
                <a:sym typeface="Google Sans"/>
              </a:defRPr>
            </a:lvl4pPr>
            <a:lvl5pPr lvl="4" rtl="0">
              <a:spcBef>
                <a:spcPts val="0"/>
              </a:spcBef>
              <a:spcAft>
                <a:spcPts val="0"/>
              </a:spcAft>
              <a:buNone/>
              <a:defRPr sz="2700">
                <a:latin typeface="Google Sans"/>
                <a:ea typeface="Google Sans"/>
                <a:cs typeface="Google Sans"/>
                <a:sym typeface="Google Sans"/>
              </a:defRPr>
            </a:lvl5pPr>
            <a:lvl6pPr lvl="5" rtl="0">
              <a:spcBef>
                <a:spcPts val="0"/>
              </a:spcBef>
              <a:spcAft>
                <a:spcPts val="0"/>
              </a:spcAft>
              <a:buNone/>
              <a:defRPr sz="2700">
                <a:latin typeface="Google Sans"/>
                <a:ea typeface="Google Sans"/>
                <a:cs typeface="Google Sans"/>
                <a:sym typeface="Google Sans"/>
              </a:defRPr>
            </a:lvl6pPr>
            <a:lvl7pPr lvl="6" rtl="0">
              <a:spcBef>
                <a:spcPts val="0"/>
              </a:spcBef>
              <a:spcAft>
                <a:spcPts val="0"/>
              </a:spcAft>
              <a:buNone/>
              <a:defRPr sz="2700">
                <a:latin typeface="Google Sans"/>
                <a:ea typeface="Google Sans"/>
                <a:cs typeface="Google Sans"/>
                <a:sym typeface="Google Sans"/>
              </a:defRPr>
            </a:lvl7pPr>
            <a:lvl8pPr lvl="7" rtl="0">
              <a:spcBef>
                <a:spcPts val="0"/>
              </a:spcBef>
              <a:spcAft>
                <a:spcPts val="0"/>
              </a:spcAft>
              <a:buNone/>
              <a:defRPr sz="2700">
                <a:latin typeface="Google Sans"/>
                <a:ea typeface="Google Sans"/>
                <a:cs typeface="Google Sans"/>
                <a:sym typeface="Google Sans"/>
              </a:defRPr>
            </a:lvl8pPr>
            <a:lvl9pPr lvl="8" rtl="0">
              <a:spcBef>
                <a:spcPts val="0"/>
              </a:spcBef>
              <a:spcAft>
                <a:spcPts val="0"/>
              </a:spcAft>
              <a:buNone/>
              <a:defRPr sz="2700">
                <a:latin typeface="Google Sans"/>
                <a:ea typeface="Google Sans"/>
                <a:cs typeface="Google Sans"/>
                <a:sym typeface="Google Sans"/>
              </a:defRPr>
            </a:lvl9pPr>
          </a:lstStyle>
          <a:p/>
        </p:txBody>
      </p:sp>
      <p:sp>
        <p:nvSpPr>
          <p:cNvPr id="87" name="Google Shape;87;p19"/>
          <p:cNvSpPr txBox="1"/>
          <p:nvPr>
            <p:ph idx="2" type="subTitle"/>
          </p:nvPr>
        </p:nvSpPr>
        <p:spPr>
          <a:xfrm>
            <a:off x="435150" y="1400255"/>
            <a:ext cx="33132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rgbClr val="75787B"/>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88" name="Google Shape;88;p19"/>
          <p:cNvSpPr/>
          <p:nvPr/>
        </p:nvSpPr>
        <p:spPr>
          <a:xfrm>
            <a:off x="4598616" y="4556"/>
            <a:ext cx="45453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89" name="Google Shape;89;p19"/>
          <p:cNvSpPr/>
          <p:nvPr/>
        </p:nvSpPr>
        <p:spPr>
          <a:xfrm>
            <a:off x="322584" y="4679363"/>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90" name="Google Shape;90;p19"/>
          <p:cNvPicPr preferRelativeResize="0"/>
          <p:nvPr/>
        </p:nvPicPr>
        <p:blipFill>
          <a:blip r:embed="rId3">
            <a:alphaModFix/>
          </a:blip>
          <a:stretch>
            <a:fillRect/>
          </a:stretch>
        </p:blipFill>
        <p:spPr>
          <a:xfrm>
            <a:off x="422685" y="4744978"/>
            <a:ext cx="2652992" cy="170953"/>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 Blue" showMasterSp="0">
  <p:cSld name="Title, Subtitle, &amp; Bullets_3">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0"/>
          <p:cNvSpPr txBox="1"/>
          <p:nvPr/>
        </p:nvSpPr>
        <p:spPr>
          <a:xfrm>
            <a:off x="912983" y="1893330"/>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93" name="Google Shape;93;p20"/>
          <p:cNvSpPr txBox="1"/>
          <p:nvPr>
            <p:ph type="title"/>
          </p:nvPr>
        </p:nvSpPr>
        <p:spPr>
          <a:xfrm>
            <a:off x="854513" y="1178831"/>
            <a:ext cx="60159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latin typeface="Google Sans"/>
                <a:ea typeface="Google Sans"/>
                <a:cs typeface="Google Sans"/>
                <a:sym typeface="Google Sans"/>
              </a:defRPr>
            </a:lvl2pPr>
            <a:lvl3pPr lvl="2" rtl="0">
              <a:spcBef>
                <a:spcPts val="0"/>
              </a:spcBef>
              <a:spcAft>
                <a:spcPts val="0"/>
              </a:spcAft>
              <a:buNone/>
              <a:defRPr sz="3500">
                <a:latin typeface="Google Sans"/>
                <a:ea typeface="Google Sans"/>
                <a:cs typeface="Google Sans"/>
                <a:sym typeface="Google Sans"/>
              </a:defRPr>
            </a:lvl3pPr>
            <a:lvl4pPr lvl="3" rtl="0">
              <a:spcBef>
                <a:spcPts val="0"/>
              </a:spcBef>
              <a:spcAft>
                <a:spcPts val="0"/>
              </a:spcAft>
              <a:buNone/>
              <a:defRPr sz="3500">
                <a:latin typeface="Google Sans"/>
                <a:ea typeface="Google Sans"/>
                <a:cs typeface="Google Sans"/>
                <a:sym typeface="Google Sans"/>
              </a:defRPr>
            </a:lvl4pPr>
            <a:lvl5pPr lvl="4" rtl="0">
              <a:spcBef>
                <a:spcPts val="0"/>
              </a:spcBef>
              <a:spcAft>
                <a:spcPts val="0"/>
              </a:spcAft>
              <a:buNone/>
              <a:defRPr sz="3500">
                <a:latin typeface="Google Sans"/>
                <a:ea typeface="Google Sans"/>
                <a:cs typeface="Google Sans"/>
                <a:sym typeface="Google Sans"/>
              </a:defRPr>
            </a:lvl5pPr>
            <a:lvl6pPr lvl="5" rtl="0">
              <a:spcBef>
                <a:spcPts val="0"/>
              </a:spcBef>
              <a:spcAft>
                <a:spcPts val="0"/>
              </a:spcAft>
              <a:buNone/>
              <a:defRPr sz="3500">
                <a:latin typeface="Google Sans"/>
                <a:ea typeface="Google Sans"/>
                <a:cs typeface="Google Sans"/>
                <a:sym typeface="Google Sans"/>
              </a:defRPr>
            </a:lvl6pPr>
            <a:lvl7pPr lvl="6" rtl="0">
              <a:spcBef>
                <a:spcPts val="0"/>
              </a:spcBef>
              <a:spcAft>
                <a:spcPts val="0"/>
              </a:spcAft>
              <a:buNone/>
              <a:defRPr sz="3500">
                <a:latin typeface="Google Sans"/>
                <a:ea typeface="Google Sans"/>
                <a:cs typeface="Google Sans"/>
                <a:sym typeface="Google Sans"/>
              </a:defRPr>
            </a:lvl7pPr>
            <a:lvl8pPr lvl="7" rtl="0">
              <a:spcBef>
                <a:spcPts val="0"/>
              </a:spcBef>
              <a:spcAft>
                <a:spcPts val="0"/>
              </a:spcAft>
              <a:buNone/>
              <a:defRPr sz="3500">
                <a:latin typeface="Google Sans"/>
                <a:ea typeface="Google Sans"/>
                <a:cs typeface="Google Sans"/>
                <a:sym typeface="Google Sans"/>
              </a:defRPr>
            </a:lvl8pPr>
            <a:lvl9pPr lvl="8" rtl="0">
              <a:spcBef>
                <a:spcPts val="0"/>
              </a:spcBef>
              <a:spcAft>
                <a:spcPts val="0"/>
              </a:spcAft>
              <a:buNone/>
              <a:defRPr sz="3500">
                <a:latin typeface="Google Sans"/>
                <a:ea typeface="Google Sans"/>
                <a:cs typeface="Google Sans"/>
                <a:sym typeface="Google Sans"/>
              </a:defRPr>
            </a:lvl9pPr>
          </a:lstStyle>
          <a:p/>
        </p:txBody>
      </p:sp>
      <p:sp>
        <p:nvSpPr>
          <p:cNvPr id="94" name="Google Shape;94;p20"/>
          <p:cNvSpPr txBox="1"/>
          <p:nvPr>
            <p:ph idx="1" type="subTitle"/>
          </p:nvPr>
        </p:nvSpPr>
        <p:spPr>
          <a:xfrm>
            <a:off x="929091" y="1833263"/>
            <a:ext cx="63981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rgbClr val="1A73E8"/>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95" name="Google Shape;95;p20"/>
          <p:cNvSpPr txBox="1"/>
          <p:nvPr>
            <p:ph idx="2" type="body"/>
          </p:nvPr>
        </p:nvSpPr>
        <p:spPr>
          <a:xfrm>
            <a:off x="929091" y="2288466"/>
            <a:ext cx="59412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96" name="Google Shape;96;p20"/>
          <p:cNvSpPr/>
          <p:nvPr/>
        </p:nvSpPr>
        <p:spPr>
          <a:xfrm>
            <a:off x="402797" y="347991"/>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97" name="Google Shape;97;p20"/>
          <p:cNvPicPr preferRelativeResize="0"/>
          <p:nvPr/>
        </p:nvPicPr>
        <p:blipFill>
          <a:blip r:embed="rId3">
            <a:alphaModFix/>
          </a:blip>
          <a:stretch>
            <a:fillRect/>
          </a:stretch>
        </p:blipFill>
        <p:spPr>
          <a:xfrm>
            <a:off x="502897" y="413606"/>
            <a:ext cx="2652992" cy="17095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 Green" showMasterSp="0">
  <p:cSld name="Title, Subtitle, &amp; Bullets_2">
    <p:bg>
      <p:bgPr>
        <a:blipFill>
          <a:blip r:embed="rId2">
            <a:alphaModFix/>
          </a:blip>
          <a:stretch>
            <a:fillRect/>
          </a:stretch>
        </a:blipFill>
      </p:bgPr>
    </p:bg>
    <p:spTree>
      <p:nvGrpSpPr>
        <p:cNvPr id="98" name="Shape 98"/>
        <p:cNvGrpSpPr/>
        <p:nvPr/>
      </p:nvGrpSpPr>
      <p:grpSpPr>
        <a:xfrm>
          <a:off x="0" y="0"/>
          <a:ext cx="0" cy="0"/>
          <a:chOff x="0" y="0"/>
          <a:chExt cx="0" cy="0"/>
        </a:xfrm>
      </p:grpSpPr>
      <p:sp>
        <p:nvSpPr>
          <p:cNvPr id="99" name="Google Shape;99;p21"/>
          <p:cNvSpPr txBox="1"/>
          <p:nvPr/>
        </p:nvSpPr>
        <p:spPr>
          <a:xfrm>
            <a:off x="912983" y="1893330"/>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100" name="Google Shape;100;p21"/>
          <p:cNvSpPr txBox="1"/>
          <p:nvPr>
            <p:ph idx="1" type="body"/>
          </p:nvPr>
        </p:nvSpPr>
        <p:spPr>
          <a:xfrm>
            <a:off x="929091" y="2288466"/>
            <a:ext cx="59412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01" name="Google Shape;101;p21"/>
          <p:cNvSpPr txBox="1"/>
          <p:nvPr>
            <p:ph type="title"/>
          </p:nvPr>
        </p:nvSpPr>
        <p:spPr>
          <a:xfrm>
            <a:off x="854513" y="1178831"/>
            <a:ext cx="60159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latin typeface="Google Sans"/>
                <a:ea typeface="Google Sans"/>
                <a:cs typeface="Google Sans"/>
                <a:sym typeface="Google Sans"/>
              </a:defRPr>
            </a:lvl2pPr>
            <a:lvl3pPr lvl="2" rtl="0">
              <a:spcBef>
                <a:spcPts val="0"/>
              </a:spcBef>
              <a:spcAft>
                <a:spcPts val="0"/>
              </a:spcAft>
              <a:buNone/>
              <a:defRPr sz="3500">
                <a:latin typeface="Google Sans"/>
                <a:ea typeface="Google Sans"/>
                <a:cs typeface="Google Sans"/>
                <a:sym typeface="Google Sans"/>
              </a:defRPr>
            </a:lvl3pPr>
            <a:lvl4pPr lvl="3" rtl="0">
              <a:spcBef>
                <a:spcPts val="0"/>
              </a:spcBef>
              <a:spcAft>
                <a:spcPts val="0"/>
              </a:spcAft>
              <a:buNone/>
              <a:defRPr sz="3500">
                <a:latin typeface="Google Sans"/>
                <a:ea typeface="Google Sans"/>
                <a:cs typeface="Google Sans"/>
                <a:sym typeface="Google Sans"/>
              </a:defRPr>
            </a:lvl4pPr>
            <a:lvl5pPr lvl="4" rtl="0">
              <a:spcBef>
                <a:spcPts val="0"/>
              </a:spcBef>
              <a:spcAft>
                <a:spcPts val="0"/>
              </a:spcAft>
              <a:buNone/>
              <a:defRPr sz="3500">
                <a:latin typeface="Google Sans"/>
                <a:ea typeface="Google Sans"/>
                <a:cs typeface="Google Sans"/>
                <a:sym typeface="Google Sans"/>
              </a:defRPr>
            </a:lvl5pPr>
            <a:lvl6pPr lvl="5" rtl="0">
              <a:spcBef>
                <a:spcPts val="0"/>
              </a:spcBef>
              <a:spcAft>
                <a:spcPts val="0"/>
              </a:spcAft>
              <a:buNone/>
              <a:defRPr sz="3500">
                <a:latin typeface="Google Sans"/>
                <a:ea typeface="Google Sans"/>
                <a:cs typeface="Google Sans"/>
                <a:sym typeface="Google Sans"/>
              </a:defRPr>
            </a:lvl6pPr>
            <a:lvl7pPr lvl="6" rtl="0">
              <a:spcBef>
                <a:spcPts val="0"/>
              </a:spcBef>
              <a:spcAft>
                <a:spcPts val="0"/>
              </a:spcAft>
              <a:buNone/>
              <a:defRPr sz="3500">
                <a:latin typeface="Google Sans"/>
                <a:ea typeface="Google Sans"/>
                <a:cs typeface="Google Sans"/>
                <a:sym typeface="Google Sans"/>
              </a:defRPr>
            </a:lvl7pPr>
            <a:lvl8pPr lvl="7" rtl="0">
              <a:spcBef>
                <a:spcPts val="0"/>
              </a:spcBef>
              <a:spcAft>
                <a:spcPts val="0"/>
              </a:spcAft>
              <a:buNone/>
              <a:defRPr sz="3500">
                <a:latin typeface="Google Sans"/>
                <a:ea typeface="Google Sans"/>
                <a:cs typeface="Google Sans"/>
                <a:sym typeface="Google Sans"/>
              </a:defRPr>
            </a:lvl8pPr>
            <a:lvl9pPr lvl="8" rtl="0">
              <a:spcBef>
                <a:spcPts val="0"/>
              </a:spcBef>
              <a:spcAft>
                <a:spcPts val="0"/>
              </a:spcAft>
              <a:buNone/>
              <a:defRPr sz="3500">
                <a:latin typeface="Google Sans"/>
                <a:ea typeface="Google Sans"/>
                <a:cs typeface="Google Sans"/>
                <a:sym typeface="Google Sans"/>
              </a:defRPr>
            </a:lvl9pPr>
          </a:lstStyle>
          <a:p/>
        </p:txBody>
      </p:sp>
      <p:sp>
        <p:nvSpPr>
          <p:cNvPr id="102" name="Google Shape;102;p21"/>
          <p:cNvSpPr txBox="1"/>
          <p:nvPr>
            <p:ph idx="2" type="subTitle"/>
          </p:nvPr>
        </p:nvSpPr>
        <p:spPr>
          <a:xfrm>
            <a:off x="929091" y="1833263"/>
            <a:ext cx="63981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4"/>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103" name="Google Shape;103;p21"/>
          <p:cNvSpPr/>
          <p:nvPr/>
        </p:nvSpPr>
        <p:spPr>
          <a:xfrm>
            <a:off x="402797" y="347991"/>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04" name="Google Shape;104;p21"/>
          <p:cNvPicPr preferRelativeResize="0"/>
          <p:nvPr/>
        </p:nvPicPr>
        <p:blipFill>
          <a:blip r:embed="rId3">
            <a:alphaModFix/>
          </a:blip>
          <a:stretch>
            <a:fillRect/>
          </a:stretch>
        </p:blipFill>
        <p:spPr>
          <a:xfrm>
            <a:off x="502897" y="413606"/>
            <a:ext cx="2652992" cy="17095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 Red" showMasterSp="0">
  <p:cSld name="Title, Subtitle, &amp; Bullets_2_1">
    <p:bg>
      <p:bgPr>
        <a:blipFill>
          <a:blip r:embed="rId2">
            <a:alphaModFix/>
          </a:blip>
          <a:stretch>
            <a:fillRect/>
          </a:stretch>
        </a:blipFill>
      </p:bgPr>
    </p:bg>
    <p:spTree>
      <p:nvGrpSpPr>
        <p:cNvPr id="105" name="Shape 105"/>
        <p:cNvGrpSpPr/>
        <p:nvPr/>
      </p:nvGrpSpPr>
      <p:grpSpPr>
        <a:xfrm>
          <a:off x="0" y="0"/>
          <a:ext cx="0" cy="0"/>
          <a:chOff x="0" y="0"/>
          <a:chExt cx="0" cy="0"/>
        </a:xfrm>
      </p:grpSpPr>
      <p:sp>
        <p:nvSpPr>
          <p:cNvPr id="106" name="Google Shape;106;p22"/>
          <p:cNvSpPr txBox="1"/>
          <p:nvPr/>
        </p:nvSpPr>
        <p:spPr>
          <a:xfrm>
            <a:off x="912983" y="1893330"/>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107" name="Google Shape;107;p22"/>
          <p:cNvSpPr txBox="1"/>
          <p:nvPr>
            <p:ph idx="1" type="body"/>
          </p:nvPr>
        </p:nvSpPr>
        <p:spPr>
          <a:xfrm>
            <a:off x="929091" y="2288466"/>
            <a:ext cx="59412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08" name="Google Shape;108;p22"/>
          <p:cNvSpPr txBox="1"/>
          <p:nvPr>
            <p:ph type="title"/>
          </p:nvPr>
        </p:nvSpPr>
        <p:spPr>
          <a:xfrm>
            <a:off x="854513" y="1178831"/>
            <a:ext cx="60159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latin typeface="Google Sans"/>
                <a:ea typeface="Google Sans"/>
                <a:cs typeface="Google Sans"/>
                <a:sym typeface="Google Sans"/>
              </a:defRPr>
            </a:lvl2pPr>
            <a:lvl3pPr lvl="2" rtl="0">
              <a:spcBef>
                <a:spcPts val="0"/>
              </a:spcBef>
              <a:spcAft>
                <a:spcPts val="0"/>
              </a:spcAft>
              <a:buNone/>
              <a:defRPr sz="3500">
                <a:latin typeface="Google Sans"/>
                <a:ea typeface="Google Sans"/>
                <a:cs typeface="Google Sans"/>
                <a:sym typeface="Google Sans"/>
              </a:defRPr>
            </a:lvl3pPr>
            <a:lvl4pPr lvl="3" rtl="0">
              <a:spcBef>
                <a:spcPts val="0"/>
              </a:spcBef>
              <a:spcAft>
                <a:spcPts val="0"/>
              </a:spcAft>
              <a:buNone/>
              <a:defRPr sz="3500">
                <a:latin typeface="Google Sans"/>
                <a:ea typeface="Google Sans"/>
                <a:cs typeface="Google Sans"/>
                <a:sym typeface="Google Sans"/>
              </a:defRPr>
            </a:lvl4pPr>
            <a:lvl5pPr lvl="4" rtl="0">
              <a:spcBef>
                <a:spcPts val="0"/>
              </a:spcBef>
              <a:spcAft>
                <a:spcPts val="0"/>
              </a:spcAft>
              <a:buNone/>
              <a:defRPr sz="3500">
                <a:latin typeface="Google Sans"/>
                <a:ea typeface="Google Sans"/>
                <a:cs typeface="Google Sans"/>
                <a:sym typeface="Google Sans"/>
              </a:defRPr>
            </a:lvl5pPr>
            <a:lvl6pPr lvl="5" rtl="0">
              <a:spcBef>
                <a:spcPts val="0"/>
              </a:spcBef>
              <a:spcAft>
                <a:spcPts val="0"/>
              </a:spcAft>
              <a:buNone/>
              <a:defRPr sz="3500">
                <a:latin typeface="Google Sans"/>
                <a:ea typeface="Google Sans"/>
                <a:cs typeface="Google Sans"/>
                <a:sym typeface="Google Sans"/>
              </a:defRPr>
            </a:lvl6pPr>
            <a:lvl7pPr lvl="6" rtl="0">
              <a:spcBef>
                <a:spcPts val="0"/>
              </a:spcBef>
              <a:spcAft>
                <a:spcPts val="0"/>
              </a:spcAft>
              <a:buNone/>
              <a:defRPr sz="3500">
                <a:latin typeface="Google Sans"/>
                <a:ea typeface="Google Sans"/>
                <a:cs typeface="Google Sans"/>
                <a:sym typeface="Google Sans"/>
              </a:defRPr>
            </a:lvl7pPr>
            <a:lvl8pPr lvl="7" rtl="0">
              <a:spcBef>
                <a:spcPts val="0"/>
              </a:spcBef>
              <a:spcAft>
                <a:spcPts val="0"/>
              </a:spcAft>
              <a:buNone/>
              <a:defRPr sz="3500">
                <a:latin typeface="Google Sans"/>
                <a:ea typeface="Google Sans"/>
                <a:cs typeface="Google Sans"/>
                <a:sym typeface="Google Sans"/>
              </a:defRPr>
            </a:lvl8pPr>
            <a:lvl9pPr lvl="8" rtl="0">
              <a:spcBef>
                <a:spcPts val="0"/>
              </a:spcBef>
              <a:spcAft>
                <a:spcPts val="0"/>
              </a:spcAft>
              <a:buNone/>
              <a:defRPr sz="3500">
                <a:latin typeface="Google Sans"/>
                <a:ea typeface="Google Sans"/>
                <a:cs typeface="Google Sans"/>
                <a:sym typeface="Google Sans"/>
              </a:defRPr>
            </a:lvl9pPr>
          </a:lstStyle>
          <a:p/>
        </p:txBody>
      </p:sp>
      <p:sp>
        <p:nvSpPr>
          <p:cNvPr id="109" name="Google Shape;109;p22"/>
          <p:cNvSpPr txBox="1"/>
          <p:nvPr>
            <p:ph idx="2" type="subTitle"/>
          </p:nvPr>
        </p:nvSpPr>
        <p:spPr>
          <a:xfrm>
            <a:off x="929091" y="1833263"/>
            <a:ext cx="63981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3"/>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110" name="Google Shape;110;p22"/>
          <p:cNvSpPr/>
          <p:nvPr/>
        </p:nvSpPr>
        <p:spPr>
          <a:xfrm>
            <a:off x="402797" y="347991"/>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11" name="Google Shape;111;p22"/>
          <p:cNvPicPr preferRelativeResize="0"/>
          <p:nvPr/>
        </p:nvPicPr>
        <p:blipFill>
          <a:blip r:embed="rId3">
            <a:alphaModFix/>
          </a:blip>
          <a:stretch>
            <a:fillRect/>
          </a:stretch>
        </p:blipFill>
        <p:spPr>
          <a:xfrm>
            <a:off x="502897" y="413606"/>
            <a:ext cx="2652992" cy="17095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 Yellow" showMasterSp="0">
  <p:cSld name="Title, Subtitle, &amp; Bullets_2_1_1">
    <p:bg>
      <p:bgPr>
        <a:blipFill>
          <a:blip r:embed="rId2">
            <a:alphaModFix/>
          </a:blip>
          <a:stretch>
            <a:fillRect/>
          </a:stretch>
        </a:blipFill>
      </p:bgPr>
    </p:bg>
    <p:spTree>
      <p:nvGrpSpPr>
        <p:cNvPr id="112" name="Shape 112"/>
        <p:cNvGrpSpPr/>
        <p:nvPr/>
      </p:nvGrpSpPr>
      <p:grpSpPr>
        <a:xfrm>
          <a:off x="0" y="0"/>
          <a:ext cx="0" cy="0"/>
          <a:chOff x="0" y="0"/>
          <a:chExt cx="0" cy="0"/>
        </a:xfrm>
      </p:grpSpPr>
      <p:sp>
        <p:nvSpPr>
          <p:cNvPr id="113" name="Google Shape;113;p23"/>
          <p:cNvSpPr txBox="1"/>
          <p:nvPr/>
        </p:nvSpPr>
        <p:spPr>
          <a:xfrm>
            <a:off x="912983" y="1893330"/>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114" name="Google Shape;114;p23"/>
          <p:cNvSpPr txBox="1"/>
          <p:nvPr/>
        </p:nvSpPr>
        <p:spPr>
          <a:xfrm>
            <a:off x="0" y="0"/>
            <a:ext cx="1125000" cy="2993700"/>
          </a:xfrm>
          <a:prstGeom prst="rect">
            <a:avLst/>
          </a:prstGeom>
          <a:noFill/>
          <a:ln>
            <a:noFill/>
          </a:ln>
        </p:spPr>
        <p:txBody>
          <a:bodyPr anchorCtr="0" anchor="t" bIns="34275" lIns="34275" spcFirstLastPara="1" rIns="34275" wrap="square" tIns="34275">
            <a:spAutoFit/>
          </a:bodyPr>
          <a:lstStyle/>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a:p>
            <a:pPr indent="0" lvl="0" marL="0" rtl="0" algn="l">
              <a:spcBef>
                <a:spcPts val="0"/>
              </a:spcBef>
              <a:spcAft>
                <a:spcPts val="0"/>
              </a:spcAft>
              <a:buNone/>
            </a:pPr>
            <a:r>
              <a:t/>
            </a:r>
            <a:endParaRPr sz="500"/>
          </a:p>
        </p:txBody>
      </p:sp>
      <p:sp>
        <p:nvSpPr>
          <p:cNvPr id="115" name="Google Shape;115;p23"/>
          <p:cNvSpPr txBox="1"/>
          <p:nvPr>
            <p:ph idx="1" type="body"/>
          </p:nvPr>
        </p:nvSpPr>
        <p:spPr>
          <a:xfrm>
            <a:off x="929091" y="2288466"/>
            <a:ext cx="59412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16" name="Google Shape;116;p23"/>
          <p:cNvSpPr txBox="1"/>
          <p:nvPr>
            <p:ph type="title"/>
          </p:nvPr>
        </p:nvSpPr>
        <p:spPr>
          <a:xfrm>
            <a:off x="854513" y="1178831"/>
            <a:ext cx="60159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latin typeface="Google Sans"/>
                <a:ea typeface="Google Sans"/>
                <a:cs typeface="Google Sans"/>
                <a:sym typeface="Google Sans"/>
              </a:defRPr>
            </a:lvl2pPr>
            <a:lvl3pPr lvl="2" rtl="0">
              <a:spcBef>
                <a:spcPts val="0"/>
              </a:spcBef>
              <a:spcAft>
                <a:spcPts val="0"/>
              </a:spcAft>
              <a:buNone/>
              <a:defRPr sz="3500">
                <a:latin typeface="Google Sans"/>
                <a:ea typeface="Google Sans"/>
                <a:cs typeface="Google Sans"/>
                <a:sym typeface="Google Sans"/>
              </a:defRPr>
            </a:lvl3pPr>
            <a:lvl4pPr lvl="3" rtl="0">
              <a:spcBef>
                <a:spcPts val="0"/>
              </a:spcBef>
              <a:spcAft>
                <a:spcPts val="0"/>
              </a:spcAft>
              <a:buNone/>
              <a:defRPr sz="3500">
                <a:latin typeface="Google Sans"/>
                <a:ea typeface="Google Sans"/>
                <a:cs typeface="Google Sans"/>
                <a:sym typeface="Google Sans"/>
              </a:defRPr>
            </a:lvl4pPr>
            <a:lvl5pPr lvl="4" rtl="0">
              <a:spcBef>
                <a:spcPts val="0"/>
              </a:spcBef>
              <a:spcAft>
                <a:spcPts val="0"/>
              </a:spcAft>
              <a:buNone/>
              <a:defRPr sz="3500">
                <a:latin typeface="Google Sans"/>
                <a:ea typeface="Google Sans"/>
                <a:cs typeface="Google Sans"/>
                <a:sym typeface="Google Sans"/>
              </a:defRPr>
            </a:lvl5pPr>
            <a:lvl6pPr lvl="5" rtl="0">
              <a:spcBef>
                <a:spcPts val="0"/>
              </a:spcBef>
              <a:spcAft>
                <a:spcPts val="0"/>
              </a:spcAft>
              <a:buNone/>
              <a:defRPr sz="3500">
                <a:latin typeface="Google Sans"/>
                <a:ea typeface="Google Sans"/>
                <a:cs typeface="Google Sans"/>
                <a:sym typeface="Google Sans"/>
              </a:defRPr>
            </a:lvl6pPr>
            <a:lvl7pPr lvl="6" rtl="0">
              <a:spcBef>
                <a:spcPts val="0"/>
              </a:spcBef>
              <a:spcAft>
                <a:spcPts val="0"/>
              </a:spcAft>
              <a:buNone/>
              <a:defRPr sz="3500">
                <a:latin typeface="Google Sans"/>
                <a:ea typeface="Google Sans"/>
                <a:cs typeface="Google Sans"/>
                <a:sym typeface="Google Sans"/>
              </a:defRPr>
            </a:lvl7pPr>
            <a:lvl8pPr lvl="7" rtl="0">
              <a:spcBef>
                <a:spcPts val="0"/>
              </a:spcBef>
              <a:spcAft>
                <a:spcPts val="0"/>
              </a:spcAft>
              <a:buNone/>
              <a:defRPr sz="3500">
                <a:latin typeface="Google Sans"/>
                <a:ea typeface="Google Sans"/>
                <a:cs typeface="Google Sans"/>
                <a:sym typeface="Google Sans"/>
              </a:defRPr>
            </a:lvl8pPr>
            <a:lvl9pPr lvl="8" rtl="0">
              <a:spcBef>
                <a:spcPts val="0"/>
              </a:spcBef>
              <a:spcAft>
                <a:spcPts val="0"/>
              </a:spcAft>
              <a:buNone/>
              <a:defRPr sz="3500">
                <a:latin typeface="Google Sans"/>
                <a:ea typeface="Google Sans"/>
                <a:cs typeface="Google Sans"/>
                <a:sym typeface="Google Sans"/>
              </a:defRPr>
            </a:lvl9pPr>
          </a:lstStyle>
          <a:p/>
        </p:txBody>
      </p:sp>
      <p:sp>
        <p:nvSpPr>
          <p:cNvPr id="117" name="Google Shape;117;p23"/>
          <p:cNvSpPr txBox="1"/>
          <p:nvPr>
            <p:ph idx="2" type="subTitle"/>
          </p:nvPr>
        </p:nvSpPr>
        <p:spPr>
          <a:xfrm>
            <a:off x="929091" y="1833263"/>
            <a:ext cx="63981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2"/>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
        <p:nvSpPr>
          <p:cNvPr id="118" name="Google Shape;118;p23"/>
          <p:cNvSpPr/>
          <p:nvPr/>
        </p:nvSpPr>
        <p:spPr>
          <a:xfrm>
            <a:off x="402797" y="347991"/>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19" name="Google Shape;119;p23"/>
          <p:cNvPicPr preferRelativeResize="0"/>
          <p:nvPr/>
        </p:nvPicPr>
        <p:blipFill>
          <a:blip r:embed="rId3">
            <a:alphaModFix/>
          </a:blip>
          <a:stretch>
            <a:fillRect/>
          </a:stretch>
        </p:blipFill>
        <p:spPr>
          <a:xfrm>
            <a:off x="502897" y="413606"/>
            <a:ext cx="2652992" cy="17095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showMasterSp="0">
  <p:cSld name="Quote_2">
    <p:bg>
      <p:bgPr>
        <a:blipFill>
          <a:blip r:embed="rId2">
            <a:alphaModFix/>
          </a:blip>
          <a:stretch>
            <a:fillRect/>
          </a:stretch>
        </a:blipFill>
      </p:bgPr>
    </p:bg>
    <p:spTree>
      <p:nvGrpSpPr>
        <p:cNvPr id="120" name="Shape 120"/>
        <p:cNvGrpSpPr/>
        <p:nvPr/>
      </p:nvGrpSpPr>
      <p:grpSpPr>
        <a:xfrm>
          <a:off x="0" y="0"/>
          <a:ext cx="0" cy="0"/>
          <a:chOff x="0" y="0"/>
          <a:chExt cx="0" cy="0"/>
        </a:xfrm>
      </p:grpSpPr>
      <p:sp>
        <p:nvSpPr>
          <p:cNvPr id="121" name="Google Shape;121;p24"/>
          <p:cNvSpPr/>
          <p:nvPr/>
        </p:nvSpPr>
        <p:spPr>
          <a:xfrm>
            <a:off x="438450" y="4661541"/>
            <a:ext cx="2814600" cy="276300"/>
          </a:xfrm>
          <a:prstGeom prst="rect">
            <a:avLst/>
          </a:prstGeom>
          <a:solidFill>
            <a:srgbClr val="303030"/>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22" name="Google Shape;122;p24"/>
          <p:cNvPicPr preferRelativeResize="0"/>
          <p:nvPr/>
        </p:nvPicPr>
        <p:blipFill>
          <a:blip r:embed="rId3">
            <a:alphaModFix/>
          </a:blip>
          <a:stretch>
            <a:fillRect/>
          </a:stretch>
        </p:blipFill>
        <p:spPr>
          <a:xfrm>
            <a:off x="538550" y="4727156"/>
            <a:ext cx="2652992" cy="17095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1 - Blue" showMasterSp="0">
  <p:cSld name="Title, Subtitle, &amp; Bullets_1_1_1">
    <p:bg>
      <p:bgPr>
        <a:blipFill>
          <a:blip r:embed="rId2">
            <a:alphaModFix/>
          </a:blip>
          <a:stretch>
            <a:fillRect/>
          </a:stretch>
        </a:blipFill>
      </p:bgPr>
    </p:bg>
    <p:spTree>
      <p:nvGrpSpPr>
        <p:cNvPr id="123" name="Shape 123"/>
        <p:cNvGrpSpPr/>
        <p:nvPr/>
      </p:nvGrpSpPr>
      <p:grpSpPr>
        <a:xfrm>
          <a:off x="0" y="0"/>
          <a:ext cx="0" cy="0"/>
          <a:chOff x="0" y="0"/>
          <a:chExt cx="0" cy="0"/>
        </a:xfrm>
      </p:grpSpPr>
      <p:sp>
        <p:nvSpPr>
          <p:cNvPr id="124" name="Google Shape;124;p25"/>
          <p:cNvSpPr txBox="1"/>
          <p:nvPr/>
        </p:nvSpPr>
        <p:spPr>
          <a:xfrm>
            <a:off x="435148" y="1198295"/>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125" name="Google Shape;125;p25"/>
          <p:cNvSpPr txBox="1"/>
          <p:nvPr>
            <p:ph idx="1" type="subTitle"/>
          </p:nvPr>
        </p:nvSpPr>
        <p:spPr>
          <a:xfrm>
            <a:off x="410869" y="1138228"/>
            <a:ext cx="82554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1"/>
                </a:solidFill>
                <a:latin typeface="Roboto Mono"/>
                <a:ea typeface="Roboto Mono"/>
                <a:cs typeface="Roboto Mono"/>
                <a:sym typeface="Roboto Mono"/>
              </a:defRPr>
            </a:lvl1pPr>
            <a:lvl2pPr lvl="1" rtl="0">
              <a:spcBef>
                <a:spcPts val="0"/>
              </a:spcBef>
              <a:spcAft>
                <a:spcPts val="0"/>
              </a:spcAft>
              <a:buNone/>
              <a:defRPr>
                <a:solidFill>
                  <a:schemeClr val="accent1"/>
                </a:solidFill>
                <a:latin typeface="Google Sans"/>
                <a:ea typeface="Google Sans"/>
                <a:cs typeface="Google Sans"/>
                <a:sym typeface="Google Sans"/>
              </a:defRPr>
            </a:lvl2pPr>
            <a:lvl3pPr lvl="2" rtl="0">
              <a:spcBef>
                <a:spcPts val="0"/>
              </a:spcBef>
              <a:spcAft>
                <a:spcPts val="0"/>
              </a:spcAft>
              <a:buNone/>
              <a:defRPr>
                <a:solidFill>
                  <a:schemeClr val="accent1"/>
                </a:solidFill>
                <a:latin typeface="Google Sans"/>
                <a:ea typeface="Google Sans"/>
                <a:cs typeface="Google Sans"/>
                <a:sym typeface="Google Sans"/>
              </a:defRPr>
            </a:lvl3pPr>
            <a:lvl4pPr lvl="3" rtl="0">
              <a:spcBef>
                <a:spcPts val="0"/>
              </a:spcBef>
              <a:spcAft>
                <a:spcPts val="0"/>
              </a:spcAft>
              <a:buNone/>
              <a:defRPr>
                <a:solidFill>
                  <a:schemeClr val="accent1"/>
                </a:solidFill>
                <a:latin typeface="Google Sans"/>
                <a:ea typeface="Google Sans"/>
                <a:cs typeface="Google Sans"/>
                <a:sym typeface="Google Sans"/>
              </a:defRPr>
            </a:lvl4pPr>
            <a:lvl5pPr lvl="4" rtl="0">
              <a:spcBef>
                <a:spcPts val="0"/>
              </a:spcBef>
              <a:spcAft>
                <a:spcPts val="0"/>
              </a:spcAft>
              <a:buNone/>
              <a:defRPr>
                <a:solidFill>
                  <a:schemeClr val="accent1"/>
                </a:solidFill>
                <a:latin typeface="Google Sans"/>
                <a:ea typeface="Google Sans"/>
                <a:cs typeface="Google Sans"/>
                <a:sym typeface="Google Sans"/>
              </a:defRPr>
            </a:lvl5pPr>
            <a:lvl6pPr lvl="5" rtl="0">
              <a:spcBef>
                <a:spcPts val="0"/>
              </a:spcBef>
              <a:spcAft>
                <a:spcPts val="0"/>
              </a:spcAft>
              <a:buNone/>
              <a:defRPr>
                <a:solidFill>
                  <a:schemeClr val="accent1"/>
                </a:solidFill>
                <a:latin typeface="Google Sans"/>
                <a:ea typeface="Google Sans"/>
                <a:cs typeface="Google Sans"/>
                <a:sym typeface="Google Sans"/>
              </a:defRPr>
            </a:lvl6pPr>
            <a:lvl7pPr lvl="6" rtl="0">
              <a:spcBef>
                <a:spcPts val="0"/>
              </a:spcBef>
              <a:spcAft>
                <a:spcPts val="0"/>
              </a:spcAft>
              <a:buNone/>
              <a:defRPr>
                <a:solidFill>
                  <a:schemeClr val="accent1"/>
                </a:solidFill>
                <a:latin typeface="Google Sans"/>
                <a:ea typeface="Google Sans"/>
                <a:cs typeface="Google Sans"/>
                <a:sym typeface="Google Sans"/>
              </a:defRPr>
            </a:lvl7pPr>
            <a:lvl8pPr lvl="7" rtl="0">
              <a:spcBef>
                <a:spcPts val="0"/>
              </a:spcBef>
              <a:spcAft>
                <a:spcPts val="0"/>
              </a:spcAft>
              <a:buNone/>
              <a:defRPr>
                <a:solidFill>
                  <a:schemeClr val="accent1"/>
                </a:solidFill>
                <a:latin typeface="Google Sans"/>
                <a:ea typeface="Google Sans"/>
                <a:cs typeface="Google Sans"/>
                <a:sym typeface="Google Sans"/>
              </a:defRPr>
            </a:lvl8pPr>
            <a:lvl9pPr lvl="8" rtl="0">
              <a:spcBef>
                <a:spcPts val="0"/>
              </a:spcBef>
              <a:spcAft>
                <a:spcPts val="0"/>
              </a:spcAft>
              <a:buNone/>
              <a:defRPr>
                <a:solidFill>
                  <a:schemeClr val="accent1"/>
                </a:solidFill>
                <a:latin typeface="Google Sans"/>
                <a:ea typeface="Google Sans"/>
                <a:cs typeface="Google Sans"/>
                <a:sym typeface="Google Sans"/>
              </a:defRPr>
            </a:lvl9pPr>
          </a:lstStyle>
          <a:p/>
        </p:txBody>
      </p:sp>
      <p:sp>
        <p:nvSpPr>
          <p:cNvPr id="126" name="Google Shape;126;p25"/>
          <p:cNvSpPr txBox="1"/>
          <p:nvPr>
            <p:ph idx="2" type="body"/>
          </p:nvPr>
        </p:nvSpPr>
        <p:spPr>
          <a:xfrm>
            <a:off x="451256" y="1529869"/>
            <a:ext cx="82149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27" name="Google Shape;127;p25"/>
          <p:cNvSpPr txBox="1"/>
          <p:nvPr>
            <p:ph type="title"/>
          </p:nvPr>
        </p:nvSpPr>
        <p:spPr>
          <a:xfrm>
            <a:off x="334894" y="483797"/>
            <a:ext cx="82335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solidFill>
                  <a:schemeClr val="dk1"/>
                </a:solidFill>
                <a:latin typeface="Google Sans"/>
                <a:ea typeface="Google Sans"/>
                <a:cs typeface="Google Sans"/>
                <a:sym typeface="Google Sans"/>
              </a:defRPr>
            </a:lvl2pPr>
            <a:lvl3pPr lvl="2" rtl="0">
              <a:spcBef>
                <a:spcPts val="0"/>
              </a:spcBef>
              <a:spcAft>
                <a:spcPts val="0"/>
              </a:spcAft>
              <a:buNone/>
              <a:defRPr sz="3500">
                <a:solidFill>
                  <a:schemeClr val="dk1"/>
                </a:solidFill>
                <a:latin typeface="Google Sans"/>
                <a:ea typeface="Google Sans"/>
                <a:cs typeface="Google Sans"/>
                <a:sym typeface="Google Sans"/>
              </a:defRPr>
            </a:lvl3pPr>
            <a:lvl4pPr lvl="3" rtl="0">
              <a:spcBef>
                <a:spcPts val="0"/>
              </a:spcBef>
              <a:spcAft>
                <a:spcPts val="0"/>
              </a:spcAft>
              <a:buNone/>
              <a:defRPr sz="3500">
                <a:solidFill>
                  <a:schemeClr val="dk1"/>
                </a:solidFill>
                <a:latin typeface="Google Sans"/>
                <a:ea typeface="Google Sans"/>
                <a:cs typeface="Google Sans"/>
                <a:sym typeface="Google Sans"/>
              </a:defRPr>
            </a:lvl4pPr>
            <a:lvl5pPr lvl="4" rtl="0">
              <a:spcBef>
                <a:spcPts val="0"/>
              </a:spcBef>
              <a:spcAft>
                <a:spcPts val="0"/>
              </a:spcAft>
              <a:buNone/>
              <a:defRPr sz="3500">
                <a:solidFill>
                  <a:schemeClr val="dk1"/>
                </a:solidFill>
                <a:latin typeface="Google Sans"/>
                <a:ea typeface="Google Sans"/>
                <a:cs typeface="Google Sans"/>
                <a:sym typeface="Google Sans"/>
              </a:defRPr>
            </a:lvl5pPr>
            <a:lvl6pPr lvl="5" rtl="0">
              <a:spcBef>
                <a:spcPts val="0"/>
              </a:spcBef>
              <a:spcAft>
                <a:spcPts val="0"/>
              </a:spcAft>
              <a:buNone/>
              <a:defRPr sz="3500">
                <a:solidFill>
                  <a:schemeClr val="dk1"/>
                </a:solidFill>
                <a:latin typeface="Google Sans"/>
                <a:ea typeface="Google Sans"/>
                <a:cs typeface="Google Sans"/>
                <a:sym typeface="Google Sans"/>
              </a:defRPr>
            </a:lvl6pPr>
            <a:lvl7pPr lvl="6" rtl="0">
              <a:spcBef>
                <a:spcPts val="0"/>
              </a:spcBef>
              <a:spcAft>
                <a:spcPts val="0"/>
              </a:spcAft>
              <a:buNone/>
              <a:defRPr sz="3500">
                <a:solidFill>
                  <a:schemeClr val="dk1"/>
                </a:solidFill>
                <a:latin typeface="Google Sans"/>
                <a:ea typeface="Google Sans"/>
                <a:cs typeface="Google Sans"/>
                <a:sym typeface="Google Sans"/>
              </a:defRPr>
            </a:lvl7pPr>
            <a:lvl8pPr lvl="7" rtl="0">
              <a:spcBef>
                <a:spcPts val="0"/>
              </a:spcBef>
              <a:spcAft>
                <a:spcPts val="0"/>
              </a:spcAft>
              <a:buNone/>
              <a:defRPr sz="3500">
                <a:solidFill>
                  <a:schemeClr val="dk1"/>
                </a:solidFill>
                <a:latin typeface="Google Sans"/>
                <a:ea typeface="Google Sans"/>
                <a:cs typeface="Google Sans"/>
                <a:sym typeface="Google Sans"/>
              </a:defRPr>
            </a:lvl8pPr>
            <a:lvl9pPr lvl="8" rtl="0">
              <a:spcBef>
                <a:spcPts val="0"/>
              </a:spcBef>
              <a:spcAft>
                <a:spcPts val="0"/>
              </a:spcAft>
              <a:buNone/>
              <a:defRPr sz="3500">
                <a:solidFill>
                  <a:schemeClr val="dk1"/>
                </a:solidFill>
                <a:latin typeface="Google Sans"/>
                <a:ea typeface="Google Sans"/>
                <a:cs typeface="Google Sans"/>
                <a:sym typeface="Google Sans"/>
              </a:defRPr>
            </a:lvl9pPr>
          </a:lstStyle>
          <a:p/>
        </p:txBody>
      </p:sp>
      <p:sp>
        <p:nvSpPr>
          <p:cNvPr id="128" name="Google Shape;128;p25"/>
          <p:cNvSpPr/>
          <p:nvPr/>
        </p:nvSpPr>
        <p:spPr>
          <a:xfrm>
            <a:off x="135431" y="4474378"/>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29" name="Google Shape;129;p25"/>
          <p:cNvPicPr preferRelativeResize="0"/>
          <p:nvPr/>
        </p:nvPicPr>
        <p:blipFill>
          <a:blip r:embed="rId3">
            <a:alphaModFix/>
          </a:blip>
          <a:stretch>
            <a:fillRect/>
          </a:stretch>
        </p:blipFill>
        <p:spPr>
          <a:xfrm>
            <a:off x="235531" y="4539994"/>
            <a:ext cx="2652992" cy="170953"/>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1 - Green" showMasterSp="0">
  <p:cSld name="Title, Subtitle, &amp; Bullets_1_2_1">
    <p:bg>
      <p:bgPr>
        <a:blipFill>
          <a:blip r:embed="rId2">
            <a:alphaModFix/>
          </a:blip>
          <a:stretch>
            <a:fillRect/>
          </a:stretch>
        </a:blipFill>
      </p:bgPr>
    </p:bg>
    <p:spTree>
      <p:nvGrpSpPr>
        <p:cNvPr id="130" name="Shape 130"/>
        <p:cNvGrpSpPr/>
        <p:nvPr/>
      </p:nvGrpSpPr>
      <p:grpSpPr>
        <a:xfrm>
          <a:off x="0" y="0"/>
          <a:ext cx="0" cy="0"/>
          <a:chOff x="0" y="0"/>
          <a:chExt cx="0" cy="0"/>
        </a:xfrm>
      </p:grpSpPr>
      <p:sp>
        <p:nvSpPr>
          <p:cNvPr id="131" name="Google Shape;131;p26"/>
          <p:cNvSpPr txBox="1"/>
          <p:nvPr/>
        </p:nvSpPr>
        <p:spPr>
          <a:xfrm>
            <a:off x="435148" y="1198295"/>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132" name="Google Shape;132;p26"/>
          <p:cNvSpPr txBox="1"/>
          <p:nvPr>
            <p:ph idx="1" type="body"/>
          </p:nvPr>
        </p:nvSpPr>
        <p:spPr>
          <a:xfrm>
            <a:off x="451256" y="1529869"/>
            <a:ext cx="82149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33" name="Google Shape;133;p26"/>
          <p:cNvSpPr txBox="1"/>
          <p:nvPr>
            <p:ph type="title"/>
          </p:nvPr>
        </p:nvSpPr>
        <p:spPr>
          <a:xfrm>
            <a:off x="334894" y="483797"/>
            <a:ext cx="82335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solidFill>
                  <a:schemeClr val="dk1"/>
                </a:solidFill>
                <a:latin typeface="Google Sans"/>
                <a:ea typeface="Google Sans"/>
                <a:cs typeface="Google Sans"/>
                <a:sym typeface="Google Sans"/>
              </a:defRPr>
            </a:lvl2pPr>
            <a:lvl3pPr lvl="2" rtl="0">
              <a:spcBef>
                <a:spcPts val="0"/>
              </a:spcBef>
              <a:spcAft>
                <a:spcPts val="0"/>
              </a:spcAft>
              <a:buNone/>
              <a:defRPr sz="3500">
                <a:solidFill>
                  <a:schemeClr val="dk1"/>
                </a:solidFill>
                <a:latin typeface="Google Sans"/>
                <a:ea typeface="Google Sans"/>
                <a:cs typeface="Google Sans"/>
                <a:sym typeface="Google Sans"/>
              </a:defRPr>
            </a:lvl3pPr>
            <a:lvl4pPr lvl="3" rtl="0">
              <a:spcBef>
                <a:spcPts val="0"/>
              </a:spcBef>
              <a:spcAft>
                <a:spcPts val="0"/>
              </a:spcAft>
              <a:buNone/>
              <a:defRPr sz="3500">
                <a:solidFill>
                  <a:schemeClr val="dk1"/>
                </a:solidFill>
                <a:latin typeface="Google Sans"/>
                <a:ea typeface="Google Sans"/>
                <a:cs typeface="Google Sans"/>
                <a:sym typeface="Google Sans"/>
              </a:defRPr>
            </a:lvl4pPr>
            <a:lvl5pPr lvl="4" rtl="0">
              <a:spcBef>
                <a:spcPts val="0"/>
              </a:spcBef>
              <a:spcAft>
                <a:spcPts val="0"/>
              </a:spcAft>
              <a:buNone/>
              <a:defRPr sz="3500">
                <a:solidFill>
                  <a:schemeClr val="dk1"/>
                </a:solidFill>
                <a:latin typeface="Google Sans"/>
                <a:ea typeface="Google Sans"/>
                <a:cs typeface="Google Sans"/>
                <a:sym typeface="Google Sans"/>
              </a:defRPr>
            </a:lvl5pPr>
            <a:lvl6pPr lvl="5" rtl="0">
              <a:spcBef>
                <a:spcPts val="0"/>
              </a:spcBef>
              <a:spcAft>
                <a:spcPts val="0"/>
              </a:spcAft>
              <a:buNone/>
              <a:defRPr sz="3500">
                <a:solidFill>
                  <a:schemeClr val="dk1"/>
                </a:solidFill>
                <a:latin typeface="Google Sans"/>
                <a:ea typeface="Google Sans"/>
                <a:cs typeface="Google Sans"/>
                <a:sym typeface="Google Sans"/>
              </a:defRPr>
            </a:lvl6pPr>
            <a:lvl7pPr lvl="6" rtl="0">
              <a:spcBef>
                <a:spcPts val="0"/>
              </a:spcBef>
              <a:spcAft>
                <a:spcPts val="0"/>
              </a:spcAft>
              <a:buNone/>
              <a:defRPr sz="3500">
                <a:solidFill>
                  <a:schemeClr val="dk1"/>
                </a:solidFill>
                <a:latin typeface="Google Sans"/>
                <a:ea typeface="Google Sans"/>
                <a:cs typeface="Google Sans"/>
                <a:sym typeface="Google Sans"/>
              </a:defRPr>
            </a:lvl7pPr>
            <a:lvl8pPr lvl="7" rtl="0">
              <a:spcBef>
                <a:spcPts val="0"/>
              </a:spcBef>
              <a:spcAft>
                <a:spcPts val="0"/>
              </a:spcAft>
              <a:buNone/>
              <a:defRPr sz="3500">
                <a:solidFill>
                  <a:schemeClr val="dk1"/>
                </a:solidFill>
                <a:latin typeface="Google Sans"/>
                <a:ea typeface="Google Sans"/>
                <a:cs typeface="Google Sans"/>
                <a:sym typeface="Google Sans"/>
              </a:defRPr>
            </a:lvl8pPr>
            <a:lvl9pPr lvl="8" rtl="0">
              <a:spcBef>
                <a:spcPts val="0"/>
              </a:spcBef>
              <a:spcAft>
                <a:spcPts val="0"/>
              </a:spcAft>
              <a:buNone/>
              <a:defRPr sz="3500">
                <a:solidFill>
                  <a:schemeClr val="dk1"/>
                </a:solidFill>
                <a:latin typeface="Google Sans"/>
                <a:ea typeface="Google Sans"/>
                <a:cs typeface="Google Sans"/>
                <a:sym typeface="Google Sans"/>
              </a:defRPr>
            </a:lvl9pPr>
          </a:lstStyle>
          <a:p/>
        </p:txBody>
      </p:sp>
      <p:sp>
        <p:nvSpPr>
          <p:cNvPr id="134" name="Google Shape;134;p26"/>
          <p:cNvSpPr txBox="1"/>
          <p:nvPr>
            <p:ph idx="2" type="subTitle"/>
          </p:nvPr>
        </p:nvSpPr>
        <p:spPr>
          <a:xfrm>
            <a:off x="410869" y="1138228"/>
            <a:ext cx="82554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4"/>
                </a:solidFill>
                <a:latin typeface="Roboto Mono"/>
                <a:ea typeface="Roboto Mono"/>
                <a:cs typeface="Roboto Mono"/>
                <a:sym typeface="Roboto Mono"/>
              </a:defRPr>
            </a:lvl1pPr>
            <a:lvl2pPr lvl="1" rtl="0">
              <a:spcBef>
                <a:spcPts val="0"/>
              </a:spcBef>
              <a:spcAft>
                <a:spcPts val="0"/>
              </a:spcAft>
              <a:buNone/>
              <a:defRPr>
                <a:solidFill>
                  <a:schemeClr val="accent4"/>
                </a:solidFill>
                <a:latin typeface="Google Sans"/>
                <a:ea typeface="Google Sans"/>
                <a:cs typeface="Google Sans"/>
                <a:sym typeface="Google Sans"/>
              </a:defRPr>
            </a:lvl2pPr>
            <a:lvl3pPr lvl="2" rtl="0">
              <a:spcBef>
                <a:spcPts val="0"/>
              </a:spcBef>
              <a:spcAft>
                <a:spcPts val="0"/>
              </a:spcAft>
              <a:buNone/>
              <a:defRPr>
                <a:solidFill>
                  <a:schemeClr val="accent4"/>
                </a:solidFill>
                <a:latin typeface="Google Sans"/>
                <a:ea typeface="Google Sans"/>
                <a:cs typeface="Google Sans"/>
                <a:sym typeface="Google Sans"/>
              </a:defRPr>
            </a:lvl3pPr>
            <a:lvl4pPr lvl="3" rtl="0">
              <a:spcBef>
                <a:spcPts val="0"/>
              </a:spcBef>
              <a:spcAft>
                <a:spcPts val="0"/>
              </a:spcAft>
              <a:buNone/>
              <a:defRPr>
                <a:solidFill>
                  <a:schemeClr val="accent4"/>
                </a:solidFill>
                <a:latin typeface="Google Sans"/>
                <a:ea typeface="Google Sans"/>
                <a:cs typeface="Google Sans"/>
                <a:sym typeface="Google Sans"/>
              </a:defRPr>
            </a:lvl4pPr>
            <a:lvl5pPr lvl="4" rtl="0">
              <a:spcBef>
                <a:spcPts val="0"/>
              </a:spcBef>
              <a:spcAft>
                <a:spcPts val="0"/>
              </a:spcAft>
              <a:buNone/>
              <a:defRPr>
                <a:solidFill>
                  <a:schemeClr val="accent4"/>
                </a:solidFill>
                <a:latin typeface="Google Sans"/>
                <a:ea typeface="Google Sans"/>
                <a:cs typeface="Google Sans"/>
                <a:sym typeface="Google Sans"/>
              </a:defRPr>
            </a:lvl5pPr>
            <a:lvl6pPr lvl="5" rtl="0">
              <a:spcBef>
                <a:spcPts val="0"/>
              </a:spcBef>
              <a:spcAft>
                <a:spcPts val="0"/>
              </a:spcAft>
              <a:buNone/>
              <a:defRPr>
                <a:solidFill>
                  <a:schemeClr val="accent4"/>
                </a:solidFill>
                <a:latin typeface="Google Sans"/>
                <a:ea typeface="Google Sans"/>
                <a:cs typeface="Google Sans"/>
                <a:sym typeface="Google Sans"/>
              </a:defRPr>
            </a:lvl6pPr>
            <a:lvl7pPr lvl="6" rtl="0">
              <a:spcBef>
                <a:spcPts val="0"/>
              </a:spcBef>
              <a:spcAft>
                <a:spcPts val="0"/>
              </a:spcAft>
              <a:buNone/>
              <a:defRPr>
                <a:solidFill>
                  <a:schemeClr val="accent4"/>
                </a:solidFill>
                <a:latin typeface="Google Sans"/>
                <a:ea typeface="Google Sans"/>
                <a:cs typeface="Google Sans"/>
                <a:sym typeface="Google Sans"/>
              </a:defRPr>
            </a:lvl7pPr>
            <a:lvl8pPr lvl="7" rtl="0">
              <a:spcBef>
                <a:spcPts val="0"/>
              </a:spcBef>
              <a:spcAft>
                <a:spcPts val="0"/>
              </a:spcAft>
              <a:buNone/>
              <a:defRPr>
                <a:solidFill>
                  <a:schemeClr val="accent4"/>
                </a:solidFill>
                <a:latin typeface="Google Sans"/>
                <a:ea typeface="Google Sans"/>
                <a:cs typeface="Google Sans"/>
                <a:sym typeface="Google Sans"/>
              </a:defRPr>
            </a:lvl8pPr>
            <a:lvl9pPr lvl="8" rtl="0">
              <a:spcBef>
                <a:spcPts val="0"/>
              </a:spcBef>
              <a:spcAft>
                <a:spcPts val="0"/>
              </a:spcAft>
              <a:buNone/>
              <a:defRPr>
                <a:solidFill>
                  <a:schemeClr val="accent4"/>
                </a:solidFill>
                <a:latin typeface="Google Sans"/>
                <a:ea typeface="Google Sans"/>
                <a:cs typeface="Google Sans"/>
                <a:sym typeface="Google Sans"/>
              </a:defRPr>
            </a:lvl9pPr>
          </a:lstStyle>
          <a:p/>
        </p:txBody>
      </p:sp>
      <p:sp>
        <p:nvSpPr>
          <p:cNvPr id="135" name="Google Shape;135;p26"/>
          <p:cNvSpPr/>
          <p:nvPr/>
        </p:nvSpPr>
        <p:spPr>
          <a:xfrm>
            <a:off x="135431" y="4474378"/>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36" name="Google Shape;136;p26"/>
          <p:cNvPicPr preferRelativeResize="0"/>
          <p:nvPr/>
        </p:nvPicPr>
        <p:blipFill>
          <a:blip r:embed="rId3">
            <a:alphaModFix/>
          </a:blip>
          <a:stretch>
            <a:fillRect/>
          </a:stretch>
        </p:blipFill>
        <p:spPr>
          <a:xfrm>
            <a:off x="235531" y="4539994"/>
            <a:ext cx="2652992" cy="170953"/>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1 - Red" showMasterSp="0">
  <p:cSld name="Title, Subtitle, &amp; Bullets_1_2_1_1">
    <p:bg>
      <p:bgPr>
        <a:blipFill>
          <a:blip r:embed="rId2">
            <a:alphaModFix/>
          </a:blip>
          <a:stretch>
            <a:fillRect/>
          </a:stretch>
        </a:blipFill>
      </p:bgPr>
    </p:bg>
    <p:spTree>
      <p:nvGrpSpPr>
        <p:cNvPr id="137" name="Shape 137"/>
        <p:cNvGrpSpPr/>
        <p:nvPr/>
      </p:nvGrpSpPr>
      <p:grpSpPr>
        <a:xfrm>
          <a:off x="0" y="0"/>
          <a:ext cx="0" cy="0"/>
          <a:chOff x="0" y="0"/>
          <a:chExt cx="0" cy="0"/>
        </a:xfrm>
      </p:grpSpPr>
      <p:sp>
        <p:nvSpPr>
          <p:cNvPr id="138" name="Google Shape;138;p27"/>
          <p:cNvSpPr txBox="1"/>
          <p:nvPr/>
        </p:nvSpPr>
        <p:spPr>
          <a:xfrm>
            <a:off x="435148" y="1198295"/>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139" name="Google Shape;139;p27"/>
          <p:cNvSpPr txBox="1"/>
          <p:nvPr>
            <p:ph type="title"/>
          </p:nvPr>
        </p:nvSpPr>
        <p:spPr>
          <a:xfrm>
            <a:off x="334894" y="483797"/>
            <a:ext cx="82335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solidFill>
                  <a:schemeClr val="dk1"/>
                </a:solidFill>
                <a:latin typeface="Google Sans"/>
                <a:ea typeface="Google Sans"/>
                <a:cs typeface="Google Sans"/>
                <a:sym typeface="Google Sans"/>
              </a:defRPr>
            </a:lvl2pPr>
            <a:lvl3pPr lvl="2" rtl="0">
              <a:spcBef>
                <a:spcPts val="0"/>
              </a:spcBef>
              <a:spcAft>
                <a:spcPts val="0"/>
              </a:spcAft>
              <a:buNone/>
              <a:defRPr sz="3500">
                <a:solidFill>
                  <a:schemeClr val="dk1"/>
                </a:solidFill>
                <a:latin typeface="Google Sans"/>
                <a:ea typeface="Google Sans"/>
                <a:cs typeface="Google Sans"/>
                <a:sym typeface="Google Sans"/>
              </a:defRPr>
            </a:lvl3pPr>
            <a:lvl4pPr lvl="3" rtl="0">
              <a:spcBef>
                <a:spcPts val="0"/>
              </a:spcBef>
              <a:spcAft>
                <a:spcPts val="0"/>
              </a:spcAft>
              <a:buNone/>
              <a:defRPr sz="3500">
                <a:solidFill>
                  <a:schemeClr val="dk1"/>
                </a:solidFill>
                <a:latin typeface="Google Sans"/>
                <a:ea typeface="Google Sans"/>
                <a:cs typeface="Google Sans"/>
                <a:sym typeface="Google Sans"/>
              </a:defRPr>
            </a:lvl4pPr>
            <a:lvl5pPr lvl="4" rtl="0">
              <a:spcBef>
                <a:spcPts val="0"/>
              </a:spcBef>
              <a:spcAft>
                <a:spcPts val="0"/>
              </a:spcAft>
              <a:buNone/>
              <a:defRPr sz="3500">
                <a:solidFill>
                  <a:schemeClr val="dk1"/>
                </a:solidFill>
                <a:latin typeface="Google Sans"/>
                <a:ea typeface="Google Sans"/>
                <a:cs typeface="Google Sans"/>
                <a:sym typeface="Google Sans"/>
              </a:defRPr>
            </a:lvl5pPr>
            <a:lvl6pPr lvl="5" rtl="0">
              <a:spcBef>
                <a:spcPts val="0"/>
              </a:spcBef>
              <a:spcAft>
                <a:spcPts val="0"/>
              </a:spcAft>
              <a:buNone/>
              <a:defRPr sz="3500">
                <a:solidFill>
                  <a:schemeClr val="dk1"/>
                </a:solidFill>
                <a:latin typeface="Google Sans"/>
                <a:ea typeface="Google Sans"/>
                <a:cs typeface="Google Sans"/>
                <a:sym typeface="Google Sans"/>
              </a:defRPr>
            </a:lvl6pPr>
            <a:lvl7pPr lvl="6" rtl="0">
              <a:spcBef>
                <a:spcPts val="0"/>
              </a:spcBef>
              <a:spcAft>
                <a:spcPts val="0"/>
              </a:spcAft>
              <a:buNone/>
              <a:defRPr sz="3500">
                <a:solidFill>
                  <a:schemeClr val="dk1"/>
                </a:solidFill>
                <a:latin typeface="Google Sans"/>
                <a:ea typeface="Google Sans"/>
                <a:cs typeface="Google Sans"/>
                <a:sym typeface="Google Sans"/>
              </a:defRPr>
            </a:lvl7pPr>
            <a:lvl8pPr lvl="7" rtl="0">
              <a:spcBef>
                <a:spcPts val="0"/>
              </a:spcBef>
              <a:spcAft>
                <a:spcPts val="0"/>
              </a:spcAft>
              <a:buNone/>
              <a:defRPr sz="3500">
                <a:solidFill>
                  <a:schemeClr val="dk1"/>
                </a:solidFill>
                <a:latin typeface="Google Sans"/>
                <a:ea typeface="Google Sans"/>
                <a:cs typeface="Google Sans"/>
                <a:sym typeface="Google Sans"/>
              </a:defRPr>
            </a:lvl8pPr>
            <a:lvl9pPr lvl="8" rtl="0">
              <a:spcBef>
                <a:spcPts val="0"/>
              </a:spcBef>
              <a:spcAft>
                <a:spcPts val="0"/>
              </a:spcAft>
              <a:buNone/>
              <a:defRPr sz="3500">
                <a:solidFill>
                  <a:schemeClr val="dk1"/>
                </a:solidFill>
                <a:latin typeface="Google Sans"/>
                <a:ea typeface="Google Sans"/>
                <a:cs typeface="Google Sans"/>
                <a:sym typeface="Google Sans"/>
              </a:defRPr>
            </a:lvl9pPr>
          </a:lstStyle>
          <a:p/>
        </p:txBody>
      </p:sp>
      <p:sp>
        <p:nvSpPr>
          <p:cNvPr id="140" name="Google Shape;140;p27"/>
          <p:cNvSpPr txBox="1"/>
          <p:nvPr>
            <p:ph idx="1" type="body"/>
          </p:nvPr>
        </p:nvSpPr>
        <p:spPr>
          <a:xfrm>
            <a:off x="451256" y="1529869"/>
            <a:ext cx="82149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41" name="Google Shape;141;p27"/>
          <p:cNvSpPr txBox="1"/>
          <p:nvPr>
            <p:ph idx="2" type="subTitle"/>
          </p:nvPr>
        </p:nvSpPr>
        <p:spPr>
          <a:xfrm>
            <a:off x="410869" y="1138228"/>
            <a:ext cx="82554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3"/>
                </a:solidFill>
                <a:latin typeface="Roboto Mono"/>
                <a:ea typeface="Roboto Mono"/>
                <a:cs typeface="Roboto Mono"/>
                <a:sym typeface="Roboto Mono"/>
              </a:defRPr>
            </a:lvl1pPr>
            <a:lvl2pPr lvl="1" rtl="0">
              <a:spcBef>
                <a:spcPts val="0"/>
              </a:spcBef>
              <a:spcAft>
                <a:spcPts val="0"/>
              </a:spcAft>
              <a:buNone/>
              <a:defRPr>
                <a:solidFill>
                  <a:schemeClr val="accent3"/>
                </a:solidFill>
                <a:latin typeface="Google Sans"/>
                <a:ea typeface="Google Sans"/>
                <a:cs typeface="Google Sans"/>
                <a:sym typeface="Google Sans"/>
              </a:defRPr>
            </a:lvl2pPr>
            <a:lvl3pPr lvl="2" rtl="0">
              <a:spcBef>
                <a:spcPts val="0"/>
              </a:spcBef>
              <a:spcAft>
                <a:spcPts val="0"/>
              </a:spcAft>
              <a:buNone/>
              <a:defRPr>
                <a:solidFill>
                  <a:schemeClr val="accent3"/>
                </a:solidFill>
                <a:latin typeface="Google Sans"/>
                <a:ea typeface="Google Sans"/>
                <a:cs typeface="Google Sans"/>
                <a:sym typeface="Google Sans"/>
              </a:defRPr>
            </a:lvl3pPr>
            <a:lvl4pPr lvl="3" rtl="0">
              <a:spcBef>
                <a:spcPts val="0"/>
              </a:spcBef>
              <a:spcAft>
                <a:spcPts val="0"/>
              </a:spcAft>
              <a:buNone/>
              <a:defRPr>
                <a:solidFill>
                  <a:schemeClr val="accent3"/>
                </a:solidFill>
                <a:latin typeface="Google Sans"/>
                <a:ea typeface="Google Sans"/>
                <a:cs typeface="Google Sans"/>
                <a:sym typeface="Google Sans"/>
              </a:defRPr>
            </a:lvl4pPr>
            <a:lvl5pPr lvl="4" rtl="0">
              <a:spcBef>
                <a:spcPts val="0"/>
              </a:spcBef>
              <a:spcAft>
                <a:spcPts val="0"/>
              </a:spcAft>
              <a:buNone/>
              <a:defRPr>
                <a:solidFill>
                  <a:schemeClr val="accent3"/>
                </a:solidFill>
                <a:latin typeface="Google Sans"/>
                <a:ea typeface="Google Sans"/>
                <a:cs typeface="Google Sans"/>
                <a:sym typeface="Google Sans"/>
              </a:defRPr>
            </a:lvl5pPr>
            <a:lvl6pPr lvl="5" rtl="0">
              <a:spcBef>
                <a:spcPts val="0"/>
              </a:spcBef>
              <a:spcAft>
                <a:spcPts val="0"/>
              </a:spcAft>
              <a:buNone/>
              <a:defRPr>
                <a:solidFill>
                  <a:schemeClr val="accent3"/>
                </a:solidFill>
                <a:latin typeface="Google Sans"/>
                <a:ea typeface="Google Sans"/>
                <a:cs typeface="Google Sans"/>
                <a:sym typeface="Google Sans"/>
              </a:defRPr>
            </a:lvl6pPr>
            <a:lvl7pPr lvl="6" rtl="0">
              <a:spcBef>
                <a:spcPts val="0"/>
              </a:spcBef>
              <a:spcAft>
                <a:spcPts val="0"/>
              </a:spcAft>
              <a:buNone/>
              <a:defRPr>
                <a:solidFill>
                  <a:schemeClr val="accent3"/>
                </a:solidFill>
                <a:latin typeface="Google Sans"/>
                <a:ea typeface="Google Sans"/>
                <a:cs typeface="Google Sans"/>
                <a:sym typeface="Google Sans"/>
              </a:defRPr>
            </a:lvl7pPr>
            <a:lvl8pPr lvl="7" rtl="0">
              <a:spcBef>
                <a:spcPts val="0"/>
              </a:spcBef>
              <a:spcAft>
                <a:spcPts val="0"/>
              </a:spcAft>
              <a:buNone/>
              <a:defRPr>
                <a:solidFill>
                  <a:schemeClr val="accent3"/>
                </a:solidFill>
                <a:latin typeface="Google Sans"/>
                <a:ea typeface="Google Sans"/>
                <a:cs typeface="Google Sans"/>
                <a:sym typeface="Google Sans"/>
              </a:defRPr>
            </a:lvl8pPr>
            <a:lvl9pPr lvl="8" rtl="0">
              <a:spcBef>
                <a:spcPts val="0"/>
              </a:spcBef>
              <a:spcAft>
                <a:spcPts val="0"/>
              </a:spcAft>
              <a:buNone/>
              <a:defRPr>
                <a:solidFill>
                  <a:schemeClr val="accent3"/>
                </a:solidFill>
                <a:latin typeface="Google Sans"/>
                <a:ea typeface="Google Sans"/>
                <a:cs typeface="Google Sans"/>
                <a:sym typeface="Google Sans"/>
              </a:defRPr>
            </a:lvl9pPr>
          </a:lstStyle>
          <a:p/>
        </p:txBody>
      </p:sp>
      <p:sp>
        <p:nvSpPr>
          <p:cNvPr id="142" name="Google Shape;142;p27"/>
          <p:cNvSpPr/>
          <p:nvPr/>
        </p:nvSpPr>
        <p:spPr>
          <a:xfrm>
            <a:off x="135431" y="4474378"/>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43" name="Google Shape;143;p27"/>
          <p:cNvPicPr preferRelativeResize="0"/>
          <p:nvPr/>
        </p:nvPicPr>
        <p:blipFill>
          <a:blip r:embed="rId3">
            <a:alphaModFix/>
          </a:blip>
          <a:stretch>
            <a:fillRect/>
          </a:stretch>
        </p:blipFill>
        <p:spPr>
          <a:xfrm>
            <a:off x="235531" y="4539994"/>
            <a:ext cx="2652992" cy="170953"/>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1 - Yellow" showMasterSp="0">
  <p:cSld name="Title, Subtitle, &amp; Bullets_1_2_1_1_1">
    <p:bg>
      <p:bgPr>
        <a:blipFill>
          <a:blip r:embed="rId2">
            <a:alphaModFix/>
          </a:blip>
          <a:stretch>
            <a:fillRect/>
          </a:stretch>
        </a:blipFill>
      </p:bgPr>
    </p:bg>
    <p:spTree>
      <p:nvGrpSpPr>
        <p:cNvPr id="144" name="Shape 144"/>
        <p:cNvGrpSpPr/>
        <p:nvPr/>
      </p:nvGrpSpPr>
      <p:grpSpPr>
        <a:xfrm>
          <a:off x="0" y="0"/>
          <a:ext cx="0" cy="0"/>
          <a:chOff x="0" y="0"/>
          <a:chExt cx="0" cy="0"/>
        </a:xfrm>
      </p:grpSpPr>
      <p:sp>
        <p:nvSpPr>
          <p:cNvPr id="145" name="Google Shape;145;p28"/>
          <p:cNvSpPr txBox="1"/>
          <p:nvPr>
            <p:ph type="title"/>
          </p:nvPr>
        </p:nvSpPr>
        <p:spPr>
          <a:xfrm>
            <a:off x="334894" y="483797"/>
            <a:ext cx="82335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solidFill>
                  <a:schemeClr val="dk1"/>
                </a:solidFill>
                <a:latin typeface="Google Sans"/>
                <a:ea typeface="Google Sans"/>
                <a:cs typeface="Google Sans"/>
                <a:sym typeface="Google Sans"/>
              </a:defRPr>
            </a:lvl2pPr>
            <a:lvl3pPr lvl="2" rtl="0">
              <a:spcBef>
                <a:spcPts val="0"/>
              </a:spcBef>
              <a:spcAft>
                <a:spcPts val="0"/>
              </a:spcAft>
              <a:buNone/>
              <a:defRPr sz="3500">
                <a:solidFill>
                  <a:schemeClr val="dk1"/>
                </a:solidFill>
                <a:latin typeface="Google Sans"/>
                <a:ea typeface="Google Sans"/>
                <a:cs typeface="Google Sans"/>
                <a:sym typeface="Google Sans"/>
              </a:defRPr>
            </a:lvl3pPr>
            <a:lvl4pPr lvl="3" rtl="0">
              <a:spcBef>
                <a:spcPts val="0"/>
              </a:spcBef>
              <a:spcAft>
                <a:spcPts val="0"/>
              </a:spcAft>
              <a:buNone/>
              <a:defRPr sz="3500">
                <a:solidFill>
                  <a:schemeClr val="dk1"/>
                </a:solidFill>
                <a:latin typeface="Google Sans"/>
                <a:ea typeface="Google Sans"/>
                <a:cs typeface="Google Sans"/>
                <a:sym typeface="Google Sans"/>
              </a:defRPr>
            </a:lvl4pPr>
            <a:lvl5pPr lvl="4" rtl="0">
              <a:spcBef>
                <a:spcPts val="0"/>
              </a:spcBef>
              <a:spcAft>
                <a:spcPts val="0"/>
              </a:spcAft>
              <a:buNone/>
              <a:defRPr sz="3500">
                <a:solidFill>
                  <a:schemeClr val="dk1"/>
                </a:solidFill>
                <a:latin typeface="Google Sans"/>
                <a:ea typeface="Google Sans"/>
                <a:cs typeface="Google Sans"/>
                <a:sym typeface="Google Sans"/>
              </a:defRPr>
            </a:lvl5pPr>
            <a:lvl6pPr lvl="5" rtl="0">
              <a:spcBef>
                <a:spcPts val="0"/>
              </a:spcBef>
              <a:spcAft>
                <a:spcPts val="0"/>
              </a:spcAft>
              <a:buNone/>
              <a:defRPr sz="3500">
                <a:solidFill>
                  <a:schemeClr val="dk1"/>
                </a:solidFill>
                <a:latin typeface="Google Sans"/>
                <a:ea typeface="Google Sans"/>
                <a:cs typeface="Google Sans"/>
                <a:sym typeface="Google Sans"/>
              </a:defRPr>
            </a:lvl6pPr>
            <a:lvl7pPr lvl="6" rtl="0">
              <a:spcBef>
                <a:spcPts val="0"/>
              </a:spcBef>
              <a:spcAft>
                <a:spcPts val="0"/>
              </a:spcAft>
              <a:buNone/>
              <a:defRPr sz="3500">
                <a:solidFill>
                  <a:schemeClr val="dk1"/>
                </a:solidFill>
                <a:latin typeface="Google Sans"/>
                <a:ea typeface="Google Sans"/>
                <a:cs typeface="Google Sans"/>
                <a:sym typeface="Google Sans"/>
              </a:defRPr>
            </a:lvl7pPr>
            <a:lvl8pPr lvl="7" rtl="0">
              <a:spcBef>
                <a:spcPts val="0"/>
              </a:spcBef>
              <a:spcAft>
                <a:spcPts val="0"/>
              </a:spcAft>
              <a:buNone/>
              <a:defRPr sz="3500">
                <a:solidFill>
                  <a:schemeClr val="dk1"/>
                </a:solidFill>
                <a:latin typeface="Google Sans"/>
                <a:ea typeface="Google Sans"/>
                <a:cs typeface="Google Sans"/>
                <a:sym typeface="Google Sans"/>
              </a:defRPr>
            </a:lvl8pPr>
            <a:lvl9pPr lvl="8" rtl="0">
              <a:spcBef>
                <a:spcPts val="0"/>
              </a:spcBef>
              <a:spcAft>
                <a:spcPts val="0"/>
              </a:spcAft>
              <a:buNone/>
              <a:defRPr sz="3500">
                <a:solidFill>
                  <a:schemeClr val="dk1"/>
                </a:solidFill>
                <a:latin typeface="Google Sans"/>
                <a:ea typeface="Google Sans"/>
                <a:cs typeface="Google Sans"/>
                <a:sym typeface="Google Sans"/>
              </a:defRPr>
            </a:lvl9pPr>
          </a:lstStyle>
          <a:p/>
        </p:txBody>
      </p:sp>
      <p:sp>
        <p:nvSpPr>
          <p:cNvPr id="146" name="Google Shape;146;p28"/>
          <p:cNvSpPr txBox="1"/>
          <p:nvPr>
            <p:ph idx="1" type="body"/>
          </p:nvPr>
        </p:nvSpPr>
        <p:spPr>
          <a:xfrm>
            <a:off x="451256" y="1529869"/>
            <a:ext cx="82149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47" name="Google Shape;147;p28"/>
          <p:cNvSpPr txBox="1"/>
          <p:nvPr>
            <p:ph idx="2" type="subTitle"/>
          </p:nvPr>
        </p:nvSpPr>
        <p:spPr>
          <a:xfrm>
            <a:off x="410869" y="1138228"/>
            <a:ext cx="82554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2"/>
                </a:solidFill>
                <a:latin typeface="Roboto Mono"/>
                <a:ea typeface="Roboto Mono"/>
                <a:cs typeface="Roboto Mono"/>
                <a:sym typeface="Roboto Mono"/>
              </a:defRPr>
            </a:lvl1pPr>
            <a:lvl2pPr lvl="1" rtl="0">
              <a:spcBef>
                <a:spcPts val="0"/>
              </a:spcBef>
              <a:spcAft>
                <a:spcPts val="0"/>
              </a:spcAft>
              <a:buNone/>
              <a:defRPr>
                <a:solidFill>
                  <a:schemeClr val="accent2"/>
                </a:solidFill>
                <a:latin typeface="Google Sans"/>
                <a:ea typeface="Google Sans"/>
                <a:cs typeface="Google Sans"/>
                <a:sym typeface="Google Sans"/>
              </a:defRPr>
            </a:lvl2pPr>
            <a:lvl3pPr lvl="2" rtl="0">
              <a:spcBef>
                <a:spcPts val="0"/>
              </a:spcBef>
              <a:spcAft>
                <a:spcPts val="0"/>
              </a:spcAft>
              <a:buNone/>
              <a:defRPr>
                <a:solidFill>
                  <a:schemeClr val="accent2"/>
                </a:solidFill>
                <a:latin typeface="Google Sans"/>
                <a:ea typeface="Google Sans"/>
                <a:cs typeface="Google Sans"/>
                <a:sym typeface="Google Sans"/>
              </a:defRPr>
            </a:lvl3pPr>
            <a:lvl4pPr lvl="3" rtl="0">
              <a:spcBef>
                <a:spcPts val="0"/>
              </a:spcBef>
              <a:spcAft>
                <a:spcPts val="0"/>
              </a:spcAft>
              <a:buNone/>
              <a:defRPr>
                <a:solidFill>
                  <a:schemeClr val="accent2"/>
                </a:solidFill>
                <a:latin typeface="Google Sans"/>
                <a:ea typeface="Google Sans"/>
                <a:cs typeface="Google Sans"/>
                <a:sym typeface="Google Sans"/>
              </a:defRPr>
            </a:lvl4pPr>
            <a:lvl5pPr lvl="4" rtl="0">
              <a:spcBef>
                <a:spcPts val="0"/>
              </a:spcBef>
              <a:spcAft>
                <a:spcPts val="0"/>
              </a:spcAft>
              <a:buNone/>
              <a:defRPr>
                <a:solidFill>
                  <a:schemeClr val="accent2"/>
                </a:solidFill>
                <a:latin typeface="Google Sans"/>
                <a:ea typeface="Google Sans"/>
                <a:cs typeface="Google Sans"/>
                <a:sym typeface="Google Sans"/>
              </a:defRPr>
            </a:lvl5pPr>
            <a:lvl6pPr lvl="5" rtl="0">
              <a:spcBef>
                <a:spcPts val="0"/>
              </a:spcBef>
              <a:spcAft>
                <a:spcPts val="0"/>
              </a:spcAft>
              <a:buNone/>
              <a:defRPr>
                <a:solidFill>
                  <a:schemeClr val="accent2"/>
                </a:solidFill>
                <a:latin typeface="Google Sans"/>
                <a:ea typeface="Google Sans"/>
                <a:cs typeface="Google Sans"/>
                <a:sym typeface="Google Sans"/>
              </a:defRPr>
            </a:lvl6pPr>
            <a:lvl7pPr lvl="6" rtl="0">
              <a:spcBef>
                <a:spcPts val="0"/>
              </a:spcBef>
              <a:spcAft>
                <a:spcPts val="0"/>
              </a:spcAft>
              <a:buNone/>
              <a:defRPr>
                <a:solidFill>
                  <a:schemeClr val="accent2"/>
                </a:solidFill>
                <a:latin typeface="Google Sans"/>
                <a:ea typeface="Google Sans"/>
                <a:cs typeface="Google Sans"/>
                <a:sym typeface="Google Sans"/>
              </a:defRPr>
            </a:lvl7pPr>
            <a:lvl8pPr lvl="7" rtl="0">
              <a:spcBef>
                <a:spcPts val="0"/>
              </a:spcBef>
              <a:spcAft>
                <a:spcPts val="0"/>
              </a:spcAft>
              <a:buNone/>
              <a:defRPr>
                <a:solidFill>
                  <a:schemeClr val="accent2"/>
                </a:solidFill>
                <a:latin typeface="Google Sans"/>
                <a:ea typeface="Google Sans"/>
                <a:cs typeface="Google Sans"/>
                <a:sym typeface="Google Sans"/>
              </a:defRPr>
            </a:lvl8pPr>
            <a:lvl9pPr lvl="8" rtl="0">
              <a:spcBef>
                <a:spcPts val="0"/>
              </a:spcBef>
              <a:spcAft>
                <a:spcPts val="0"/>
              </a:spcAft>
              <a:buNone/>
              <a:defRPr>
                <a:solidFill>
                  <a:schemeClr val="accent2"/>
                </a:solidFill>
                <a:latin typeface="Google Sans"/>
                <a:ea typeface="Google Sans"/>
                <a:cs typeface="Google Sans"/>
                <a:sym typeface="Google Sans"/>
              </a:defRPr>
            </a:lvl9pPr>
          </a:lstStyle>
          <a:p/>
        </p:txBody>
      </p:sp>
      <p:sp>
        <p:nvSpPr>
          <p:cNvPr id="148" name="Google Shape;148;p28"/>
          <p:cNvSpPr/>
          <p:nvPr/>
        </p:nvSpPr>
        <p:spPr>
          <a:xfrm>
            <a:off x="135431" y="4474378"/>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49" name="Google Shape;149;p28"/>
          <p:cNvPicPr preferRelativeResize="0"/>
          <p:nvPr/>
        </p:nvPicPr>
        <p:blipFill>
          <a:blip r:embed="rId3">
            <a:alphaModFix/>
          </a:blip>
          <a:stretch>
            <a:fillRect/>
          </a:stretch>
        </p:blipFill>
        <p:spPr>
          <a:xfrm>
            <a:off x="235531" y="4539994"/>
            <a:ext cx="2652992" cy="170953"/>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2 - Blue" showMasterSp="0">
  <p:cSld name="Title, Subtitle, &amp; Bullets_1_1_1_1">
    <p:bg>
      <p:bgPr>
        <a:blipFill>
          <a:blip r:embed="rId2">
            <a:alphaModFix/>
          </a:blip>
          <a:stretch>
            <a:fillRect/>
          </a:stretch>
        </a:blipFill>
      </p:bgPr>
    </p:bg>
    <p:spTree>
      <p:nvGrpSpPr>
        <p:cNvPr id="150" name="Shape 150"/>
        <p:cNvGrpSpPr/>
        <p:nvPr/>
      </p:nvGrpSpPr>
      <p:grpSpPr>
        <a:xfrm>
          <a:off x="0" y="0"/>
          <a:ext cx="0" cy="0"/>
          <a:chOff x="0" y="0"/>
          <a:chExt cx="0" cy="0"/>
        </a:xfrm>
      </p:grpSpPr>
      <p:sp>
        <p:nvSpPr>
          <p:cNvPr id="151" name="Google Shape;151;p29"/>
          <p:cNvSpPr txBox="1"/>
          <p:nvPr>
            <p:ph idx="1" type="body"/>
          </p:nvPr>
        </p:nvSpPr>
        <p:spPr>
          <a:xfrm>
            <a:off x="451256" y="1529869"/>
            <a:ext cx="82149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Roboto Mono Light"/>
              <a:buChar char="●"/>
              <a:defRPr sz="1800">
                <a:latin typeface="Roboto Mono Light"/>
                <a:ea typeface="Roboto Mono Light"/>
                <a:cs typeface="Roboto Mono Light"/>
                <a:sym typeface="Roboto Mono Light"/>
              </a:defRPr>
            </a:lvl1pPr>
            <a:lvl2pPr indent="-342900" lvl="1" marL="914400" rtl="0">
              <a:spcBef>
                <a:spcPts val="0"/>
              </a:spcBef>
              <a:spcAft>
                <a:spcPts val="0"/>
              </a:spcAft>
              <a:buSzPts val="1800"/>
              <a:buFont typeface="Roboto Mono Light"/>
              <a:buChar char="○"/>
              <a:defRPr sz="1800">
                <a:latin typeface="Roboto Mono Light"/>
                <a:ea typeface="Roboto Mono Light"/>
                <a:cs typeface="Roboto Mono Light"/>
                <a:sym typeface="Roboto Mono Light"/>
              </a:defRPr>
            </a:lvl2pPr>
            <a:lvl3pPr indent="-317500" lvl="2" marL="1371600" rtl="0">
              <a:spcBef>
                <a:spcPts val="0"/>
              </a:spcBef>
              <a:spcAft>
                <a:spcPts val="0"/>
              </a:spcAft>
              <a:buSzPts val="1400"/>
              <a:buFont typeface="Roboto Mono Light"/>
              <a:buChar char="■"/>
              <a:defRPr sz="1400">
                <a:latin typeface="Roboto Mono Light"/>
                <a:ea typeface="Roboto Mono Light"/>
                <a:cs typeface="Roboto Mono Light"/>
                <a:sym typeface="Roboto Mono Light"/>
              </a:defRPr>
            </a:lvl3pPr>
            <a:lvl4pPr indent="-317500" lvl="3" marL="1828800" rtl="0">
              <a:spcBef>
                <a:spcPts val="0"/>
              </a:spcBef>
              <a:spcAft>
                <a:spcPts val="0"/>
              </a:spcAft>
              <a:buSzPts val="1400"/>
              <a:buFont typeface="Roboto Mono Light"/>
              <a:buChar char="●"/>
              <a:defRPr sz="1400">
                <a:latin typeface="Roboto Mono Light"/>
                <a:ea typeface="Roboto Mono Light"/>
                <a:cs typeface="Roboto Mono Light"/>
                <a:sym typeface="Roboto Mono Light"/>
              </a:defRPr>
            </a:lvl4pPr>
            <a:lvl5pPr indent="-298450" lvl="4" marL="2286000" rtl="0">
              <a:spcBef>
                <a:spcPts val="0"/>
              </a:spcBef>
              <a:spcAft>
                <a:spcPts val="0"/>
              </a:spcAft>
              <a:buSzPts val="1100"/>
              <a:buFont typeface="Roboto Mono Light"/>
              <a:buChar char="○"/>
              <a:defRPr sz="1100">
                <a:latin typeface="Roboto Mono Light"/>
                <a:ea typeface="Roboto Mono Light"/>
                <a:cs typeface="Roboto Mono Light"/>
                <a:sym typeface="Roboto Mono Light"/>
              </a:defRPr>
            </a:lvl5pPr>
            <a:lvl6pPr indent="-298450" lvl="5" marL="2743200" rtl="0">
              <a:spcBef>
                <a:spcPts val="0"/>
              </a:spcBef>
              <a:spcAft>
                <a:spcPts val="0"/>
              </a:spcAft>
              <a:buSzPts val="1100"/>
              <a:buFont typeface="Roboto Mono Light"/>
              <a:buChar char="■"/>
              <a:defRPr sz="1100">
                <a:latin typeface="Roboto Mono Light"/>
                <a:ea typeface="Roboto Mono Light"/>
                <a:cs typeface="Roboto Mono Light"/>
                <a:sym typeface="Roboto Mono Light"/>
              </a:defRPr>
            </a:lvl6pPr>
            <a:lvl7pPr indent="-298450" lvl="6" marL="3200400" rtl="0">
              <a:spcBef>
                <a:spcPts val="0"/>
              </a:spcBef>
              <a:spcAft>
                <a:spcPts val="0"/>
              </a:spcAft>
              <a:buSzPts val="1100"/>
              <a:buFont typeface="Roboto Mono Light"/>
              <a:buChar char="●"/>
              <a:defRPr sz="1100">
                <a:latin typeface="Roboto Mono Light"/>
                <a:ea typeface="Roboto Mono Light"/>
                <a:cs typeface="Roboto Mono Light"/>
                <a:sym typeface="Roboto Mono Light"/>
              </a:defRPr>
            </a:lvl7pPr>
            <a:lvl8pPr indent="-298450" lvl="7" marL="3657600" rtl="0">
              <a:spcBef>
                <a:spcPts val="0"/>
              </a:spcBef>
              <a:spcAft>
                <a:spcPts val="0"/>
              </a:spcAft>
              <a:buSzPts val="1100"/>
              <a:buFont typeface="Roboto Mono Light"/>
              <a:buChar char="○"/>
              <a:defRPr sz="1100">
                <a:latin typeface="Roboto Mono Light"/>
                <a:ea typeface="Roboto Mono Light"/>
                <a:cs typeface="Roboto Mono Light"/>
                <a:sym typeface="Roboto Mono Light"/>
              </a:defRPr>
            </a:lvl8pPr>
            <a:lvl9pPr indent="-298450" lvl="8" marL="4114800" rtl="0">
              <a:spcBef>
                <a:spcPts val="0"/>
              </a:spcBef>
              <a:spcAft>
                <a:spcPts val="0"/>
              </a:spcAft>
              <a:buSzPts val="1100"/>
              <a:buFont typeface="Roboto Mono Light"/>
              <a:buChar char="■"/>
              <a:defRPr sz="1100">
                <a:latin typeface="Roboto Mono Light"/>
                <a:ea typeface="Roboto Mono Light"/>
                <a:cs typeface="Roboto Mono Light"/>
                <a:sym typeface="Roboto Mono Light"/>
              </a:defRPr>
            </a:lvl9pPr>
          </a:lstStyle>
          <a:p/>
        </p:txBody>
      </p:sp>
      <p:sp>
        <p:nvSpPr>
          <p:cNvPr id="152" name="Google Shape;152;p29"/>
          <p:cNvSpPr txBox="1"/>
          <p:nvPr>
            <p:ph type="title"/>
          </p:nvPr>
        </p:nvSpPr>
        <p:spPr>
          <a:xfrm>
            <a:off x="334894" y="483797"/>
            <a:ext cx="82335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400">
                <a:solidFill>
                  <a:schemeClr val="dk1"/>
                </a:solidFill>
              </a:defRPr>
            </a:lvl1pPr>
            <a:lvl2pPr lvl="1" rtl="0">
              <a:spcBef>
                <a:spcPts val="0"/>
              </a:spcBef>
              <a:spcAft>
                <a:spcPts val="0"/>
              </a:spcAft>
              <a:buNone/>
              <a:defRPr sz="3500">
                <a:solidFill>
                  <a:schemeClr val="dk1"/>
                </a:solidFill>
              </a:defRPr>
            </a:lvl2pPr>
            <a:lvl3pPr lvl="2" rtl="0">
              <a:spcBef>
                <a:spcPts val="0"/>
              </a:spcBef>
              <a:spcAft>
                <a:spcPts val="0"/>
              </a:spcAft>
              <a:buNone/>
              <a:defRPr sz="3500">
                <a:solidFill>
                  <a:schemeClr val="dk1"/>
                </a:solidFill>
              </a:defRPr>
            </a:lvl3pPr>
            <a:lvl4pPr lvl="3" rtl="0">
              <a:spcBef>
                <a:spcPts val="0"/>
              </a:spcBef>
              <a:spcAft>
                <a:spcPts val="0"/>
              </a:spcAft>
              <a:buNone/>
              <a:defRPr sz="3500">
                <a:solidFill>
                  <a:schemeClr val="dk1"/>
                </a:solidFill>
              </a:defRPr>
            </a:lvl4pPr>
            <a:lvl5pPr lvl="4" rtl="0">
              <a:spcBef>
                <a:spcPts val="0"/>
              </a:spcBef>
              <a:spcAft>
                <a:spcPts val="0"/>
              </a:spcAft>
              <a:buNone/>
              <a:defRPr sz="3500">
                <a:solidFill>
                  <a:schemeClr val="dk1"/>
                </a:solidFill>
              </a:defRPr>
            </a:lvl5pPr>
            <a:lvl6pPr lvl="5" rtl="0">
              <a:spcBef>
                <a:spcPts val="0"/>
              </a:spcBef>
              <a:spcAft>
                <a:spcPts val="0"/>
              </a:spcAft>
              <a:buNone/>
              <a:defRPr sz="3500">
                <a:solidFill>
                  <a:schemeClr val="dk1"/>
                </a:solidFill>
              </a:defRPr>
            </a:lvl6pPr>
            <a:lvl7pPr lvl="6" rtl="0">
              <a:spcBef>
                <a:spcPts val="0"/>
              </a:spcBef>
              <a:spcAft>
                <a:spcPts val="0"/>
              </a:spcAft>
              <a:buNone/>
              <a:defRPr sz="3500">
                <a:solidFill>
                  <a:schemeClr val="dk1"/>
                </a:solidFill>
              </a:defRPr>
            </a:lvl7pPr>
            <a:lvl8pPr lvl="7" rtl="0">
              <a:spcBef>
                <a:spcPts val="0"/>
              </a:spcBef>
              <a:spcAft>
                <a:spcPts val="0"/>
              </a:spcAft>
              <a:buNone/>
              <a:defRPr sz="3500">
                <a:solidFill>
                  <a:schemeClr val="dk1"/>
                </a:solidFill>
              </a:defRPr>
            </a:lvl8pPr>
            <a:lvl9pPr lvl="8" rtl="0">
              <a:spcBef>
                <a:spcPts val="0"/>
              </a:spcBef>
              <a:spcAft>
                <a:spcPts val="0"/>
              </a:spcAft>
              <a:buNone/>
              <a:defRPr sz="3500">
                <a:solidFill>
                  <a:schemeClr val="dk1"/>
                </a:solidFill>
              </a:defRPr>
            </a:lvl9pPr>
          </a:lstStyle>
          <a:p/>
        </p:txBody>
      </p:sp>
      <p:sp>
        <p:nvSpPr>
          <p:cNvPr id="153" name="Google Shape;153;p29"/>
          <p:cNvSpPr txBox="1"/>
          <p:nvPr>
            <p:ph idx="2" type="subTitle"/>
          </p:nvPr>
        </p:nvSpPr>
        <p:spPr>
          <a:xfrm>
            <a:off x="410869" y="1138228"/>
            <a:ext cx="82554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1"/>
                </a:solidFill>
              </a:defRPr>
            </a:lvl1pPr>
            <a:lvl2pPr lvl="1" rtl="0">
              <a:spcBef>
                <a:spcPts val="0"/>
              </a:spcBef>
              <a:spcAft>
                <a:spcPts val="0"/>
              </a:spcAft>
              <a:buNone/>
              <a:defRPr>
                <a:solidFill>
                  <a:schemeClr val="accent1"/>
                </a:solidFill>
              </a:defRPr>
            </a:lvl2pPr>
            <a:lvl3pPr lvl="2" rtl="0">
              <a:spcBef>
                <a:spcPts val="0"/>
              </a:spcBef>
              <a:spcAft>
                <a:spcPts val="0"/>
              </a:spcAft>
              <a:buNone/>
              <a:defRPr>
                <a:solidFill>
                  <a:schemeClr val="accent1"/>
                </a:solidFill>
              </a:defRPr>
            </a:lvl3pPr>
            <a:lvl4pPr lvl="3" rtl="0">
              <a:spcBef>
                <a:spcPts val="0"/>
              </a:spcBef>
              <a:spcAft>
                <a:spcPts val="0"/>
              </a:spcAft>
              <a:buNone/>
              <a:defRPr>
                <a:solidFill>
                  <a:schemeClr val="accent1"/>
                </a:solidFill>
              </a:defRPr>
            </a:lvl4pPr>
            <a:lvl5pPr lvl="4" rtl="0">
              <a:spcBef>
                <a:spcPts val="0"/>
              </a:spcBef>
              <a:spcAft>
                <a:spcPts val="0"/>
              </a:spcAft>
              <a:buNone/>
              <a:defRPr>
                <a:solidFill>
                  <a:schemeClr val="accent1"/>
                </a:solidFill>
              </a:defRPr>
            </a:lvl5pPr>
            <a:lvl6pPr lvl="5" rtl="0">
              <a:spcBef>
                <a:spcPts val="0"/>
              </a:spcBef>
              <a:spcAft>
                <a:spcPts val="0"/>
              </a:spcAft>
              <a:buNone/>
              <a:defRPr>
                <a:solidFill>
                  <a:schemeClr val="accent1"/>
                </a:solidFill>
              </a:defRPr>
            </a:lvl6pPr>
            <a:lvl7pPr lvl="6" rtl="0">
              <a:spcBef>
                <a:spcPts val="0"/>
              </a:spcBef>
              <a:spcAft>
                <a:spcPts val="0"/>
              </a:spcAft>
              <a:buNone/>
              <a:defRPr>
                <a:solidFill>
                  <a:schemeClr val="accent1"/>
                </a:solidFill>
              </a:defRPr>
            </a:lvl7pPr>
            <a:lvl8pPr lvl="7" rtl="0">
              <a:spcBef>
                <a:spcPts val="0"/>
              </a:spcBef>
              <a:spcAft>
                <a:spcPts val="0"/>
              </a:spcAft>
              <a:buNone/>
              <a:defRPr>
                <a:solidFill>
                  <a:schemeClr val="accent1"/>
                </a:solidFill>
              </a:defRPr>
            </a:lvl8pPr>
            <a:lvl9pPr lvl="8" rtl="0">
              <a:spcBef>
                <a:spcPts val="0"/>
              </a:spcBef>
              <a:spcAft>
                <a:spcPts val="0"/>
              </a:spcAft>
              <a:buNone/>
              <a:defRPr>
                <a:solidFill>
                  <a:schemeClr val="accent1"/>
                </a:solidFill>
              </a:defRPr>
            </a:lvl9pPr>
          </a:lstStyle>
          <a:p/>
        </p:txBody>
      </p:sp>
      <p:sp>
        <p:nvSpPr>
          <p:cNvPr id="154" name="Google Shape;154;p29"/>
          <p:cNvSpPr/>
          <p:nvPr/>
        </p:nvSpPr>
        <p:spPr>
          <a:xfrm>
            <a:off x="410869" y="4652625"/>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55" name="Google Shape;155;p29"/>
          <p:cNvPicPr preferRelativeResize="0"/>
          <p:nvPr/>
        </p:nvPicPr>
        <p:blipFill>
          <a:blip r:embed="rId3">
            <a:alphaModFix/>
          </a:blip>
          <a:stretch>
            <a:fillRect/>
          </a:stretch>
        </p:blipFill>
        <p:spPr>
          <a:xfrm>
            <a:off x="510969" y="4718241"/>
            <a:ext cx="2652992" cy="170953"/>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2 - Green " showMasterSp="0">
  <p:cSld name="Title, Subtitle, &amp; Bullets_1_2_1_2">
    <p:bg>
      <p:bgPr>
        <a:blipFill>
          <a:blip r:embed="rId2">
            <a:alphaModFix/>
          </a:blip>
          <a:stretch>
            <a:fillRect/>
          </a:stretch>
        </a:blipFill>
      </p:bgPr>
    </p:bg>
    <p:spTree>
      <p:nvGrpSpPr>
        <p:cNvPr id="156" name="Shape 156"/>
        <p:cNvGrpSpPr/>
        <p:nvPr/>
      </p:nvGrpSpPr>
      <p:grpSpPr>
        <a:xfrm>
          <a:off x="0" y="0"/>
          <a:ext cx="0" cy="0"/>
          <a:chOff x="0" y="0"/>
          <a:chExt cx="0" cy="0"/>
        </a:xfrm>
      </p:grpSpPr>
      <p:sp>
        <p:nvSpPr>
          <p:cNvPr id="157" name="Google Shape;157;p30"/>
          <p:cNvSpPr txBox="1"/>
          <p:nvPr>
            <p:ph idx="1" type="body"/>
          </p:nvPr>
        </p:nvSpPr>
        <p:spPr>
          <a:xfrm>
            <a:off x="451256" y="1529869"/>
            <a:ext cx="82149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58" name="Google Shape;158;p30"/>
          <p:cNvSpPr txBox="1"/>
          <p:nvPr>
            <p:ph type="title"/>
          </p:nvPr>
        </p:nvSpPr>
        <p:spPr>
          <a:xfrm>
            <a:off x="334894" y="483797"/>
            <a:ext cx="82335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solidFill>
                  <a:schemeClr val="dk1"/>
                </a:solidFill>
                <a:latin typeface="Google Sans"/>
                <a:ea typeface="Google Sans"/>
                <a:cs typeface="Google Sans"/>
                <a:sym typeface="Google Sans"/>
              </a:defRPr>
            </a:lvl2pPr>
            <a:lvl3pPr lvl="2" rtl="0">
              <a:spcBef>
                <a:spcPts val="0"/>
              </a:spcBef>
              <a:spcAft>
                <a:spcPts val="0"/>
              </a:spcAft>
              <a:buNone/>
              <a:defRPr sz="3500">
                <a:solidFill>
                  <a:schemeClr val="dk1"/>
                </a:solidFill>
                <a:latin typeface="Google Sans"/>
                <a:ea typeface="Google Sans"/>
                <a:cs typeface="Google Sans"/>
                <a:sym typeface="Google Sans"/>
              </a:defRPr>
            </a:lvl3pPr>
            <a:lvl4pPr lvl="3" rtl="0">
              <a:spcBef>
                <a:spcPts val="0"/>
              </a:spcBef>
              <a:spcAft>
                <a:spcPts val="0"/>
              </a:spcAft>
              <a:buNone/>
              <a:defRPr sz="3500">
                <a:solidFill>
                  <a:schemeClr val="dk1"/>
                </a:solidFill>
                <a:latin typeface="Google Sans"/>
                <a:ea typeface="Google Sans"/>
                <a:cs typeface="Google Sans"/>
                <a:sym typeface="Google Sans"/>
              </a:defRPr>
            </a:lvl4pPr>
            <a:lvl5pPr lvl="4" rtl="0">
              <a:spcBef>
                <a:spcPts val="0"/>
              </a:spcBef>
              <a:spcAft>
                <a:spcPts val="0"/>
              </a:spcAft>
              <a:buNone/>
              <a:defRPr sz="3500">
                <a:solidFill>
                  <a:schemeClr val="dk1"/>
                </a:solidFill>
                <a:latin typeface="Google Sans"/>
                <a:ea typeface="Google Sans"/>
                <a:cs typeface="Google Sans"/>
                <a:sym typeface="Google Sans"/>
              </a:defRPr>
            </a:lvl5pPr>
            <a:lvl6pPr lvl="5" rtl="0">
              <a:spcBef>
                <a:spcPts val="0"/>
              </a:spcBef>
              <a:spcAft>
                <a:spcPts val="0"/>
              </a:spcAft>
              <a:buNone/>
              <a:defRPr sz="3500">
                <a:solidFill>
                  <a:schemeClr val="dk1"/>
                </a:solidFill>
                <a:latin typeface="Google Sans"/>
                <a:ea typeface="Google Sans"/>
                <a:cs typeface="Google Sans"/>
                <a:sym typeface="Google Sans"/>
              </a:defRPr>
            </a:lvl6pPr>
            <a:lvl7pPr lvl="6" rtl="0">
              <a:spcBef>
                <a:spcPts val="0"/>
              </a:spcBef>
              <a:spcAft>
                <a:spcPts val="0"/>
              </a:spcAft>
              <a:buNone/>
              <a:defRPr sz="3500">
                <a:solidFill>
                  <a:schemeClr val="dk1"/>
                </a:solidFill>
                <a:latin typeface="Google Sans"/>
                <a:ea typeface="Google Sans"/>
                <a:cs typeface="Google Sans"/>
                <a:sym typeface="Google Sans"/>
              </a:defRPr>
            </a:lvl7pPr>
            <a:lvl8pPr lvl="7" rtl="0">
              <a:spcBef>
                <a:spcPts val="0"/>
              </a:spcBef>
              <a:spcAft>
                <a:spcPts val="0"/>
              </a:spcAft>
              <a:buNone/>
              <a:defRPr sz="3500">
                <a:solidFill>
                  <a:schemeClr val="dk1"/>
                </a:solidFill>
                <a:latin typeface="Google Sans"/>
                <a:ea typeface="Google Sans"/>
                <a:cs typeface="Google Sans"/>
                <a:sym typeface="Google Sans"/>
              </a:defRPr>
            </a:lvl8pPr>
            <a:lvl9pPr lvl="8" rtl="0">
              <a:spcBef>
                <a:spcPts val="0"/>
              </a:spcBef>
              <a:spcAft>
                <a:spcPts val="0"/>
              </a:spcAft>
              <a:buNone/>
              <a:defRPr sz="3500">
                <a:solidFill>
                  <a:schemeClr val="dk1"/>
                </a:solidFill>
                <a:latin typeface="Google Sans"/>
                <a:ea typeface="Google Sans"/>
                <a:cs typeface="Google Sans"/>
                <a:sym typeface="Google Sans"/>
              </a:defRPr>
            </a:lvl9pPr>
          </a:lstStyle>
          <a:p/>
        </p:txBody>
      </p:sp>
      <p:sp>
        <p:nvSpPr>
          <p:cNvPr id="159" name="Google Shape;159;p30"/>
          <p:cNvSpPr txBox="1"/>
          <p:nvPr>
            <p:ph idx="2" type="subTitle"/>
          </p:nvPr>
        </p:nvSpPr>
        <p:spPr>
          <a:xfrm>
            <a:off x="410869" y="1138228"/>
            <a:ext cx="82554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4"/>
                </a:solidFill>
                <a:latin typeface="Roboto Mono"/>
                <a:ea typeface="Roboto Mono"/>
                <a:cs typeface="Roboto Mono"/>
                <a:sym typeface="Roboto Mono"/>
              </a:defRPr>
            </a:lvl1pPr>
            <a:lvl2pPr lvl="1" rtl="0">
              <a:spcBef>
                <a:spcPts val="0"/>
              </a:spcBef>
              <a:spcAft>
                <a:spcPts val="0"/>
              </a:spcAft>
              <a:buNone/>
              <a:defRPr>
                <a:solidFill>
                  <a:schemeClr val="accent4"/>
                </a:solidFill>
                <a:latin typeface="Google Sans"/>
                <a:ea typeface="Google Sans"/>
                <a:cs typeface="Google Sans"/>
                <a:sym typeface="Google Sans"/>
              </a:defRPr>
            </a:lvl2pPr>
            <a:lvl3pPr lvl="2" rtl="0">
              <a:spcBef>
                <a:spcPts val="0"/>
              </a:spcBef>
              <a:spcAft>
                <a:spcPts val="0"/>
              </a:spcAft>
              <a:buNone/>
              <a:defRPr>
                <a:solidFill>
                  <a:schemeClr val="accent4"/>
                </a:solidFill>
                <a:latin typeface="Google Sans"/>
                <a:ea typeface="Google Sans"/>
                <a:cs typeface="Google Sans"/>
                <a:sym typeface="Google Sans"/>
              </a:defRPr>
            </a:lvl3pPr>
            <a:lvl4pPr lvl="3" rtl="0">
              <a:spcBef>
                <a:spcPts val="0"/>
              </a:spcBef>
              <a:spcAft>
                <a:spcPts val="0"/>
              </a:spcAft>
              <a:buNone/>
              <a:defRPr>
                <a:solidFill>
                  <a:schemeClr val="accent4"/>
                </a:solidFill>
                <a:latin typeface="Google Sans"/>
                <a:ea typeface="Google Sans"/>
                <a:cs typeface="Google Sans"/>
                <a:sym typeface="Google Sans"/>
              </a:defRPr>
            </a:lvl4pPr>
            <a:lvl5pPr lvl="4" rtl="0">
              <a:spcBef>
                <a:spcPts val="0"/>
              </a:spcBef>
              <a:spcAft>
                <a:spcPts val="0"/>
              </a:spcAft>
              <a:buNone/>
              <a:defRPr>
                <a:solidFill>
                  <a:schemeClr val="accent4"/>
                </a:solidFill>
                <a:latin typeface="Google Sans"/>
                <a:ea typeface="Google Sans"/>
                <a:cs typeface="Google Sans"/>
                <a:sym typeface="Google Sans"/>
              </a:defRPr>
            </a:lvl5pPr>
            <a:lvl6pPr lvl="5" rtl="0">
              <a:spcBef>
                <a:spcPts val="0"/>
              </a:spcBef>
              <a:spcAft>
                <a:spcPts val="0"/>
              </a:spcAft>
              <a:buNone/>
              <a:defRPr>
                <a:solidFill>
                  <a:schemeClr val="accent4"/>
                </a:solidFill>
                <a:latin typeface="Google Sans"/>
                <a:ea typeface="Google Sans"/>
                <a:cs typeface="Google Sans"/>
                <a:sym typeface="Google Sans"/>
              </a:defRPr>
            </a:lvl6pPr>
            <a:lvl7pPr lvl="6" rtl="0">
              <a:spcBef>
                <a:spcPts val="0"/>
              </a:spcBef>
              <a:spcAft>
                <a:spcPts val="0"/>
              </a:spcAft>
              <a:buNone/>
              <a:defRPr>
                <a:solidFill>
                  <a:schemeClr val="accent4"/>
                </a:solidFill>
                <a:latin typeface="Google Sans"/>
                <a:ea typeface="Google Sans"/>
                <a:cs typeface="Google Sans"/>
                <a:sym typeface="Google Sans"/>
              </a:defRPr>
            </a:lvl7pPr>
            <a:lvl8pPr lvl="7" rtl="0">
              <a:spcBef>
                <a:spcPts val="0"/>
              </a:spcBef>
              <a:spcAft>
                <a:spcPts val="0"/>
              </a:spcAft>
              <a:buNone/>
              <a:defRPr>
                <a:solidFill>
                  <a:schemeClr val="accent4"/>
                </a:solidFill>
                <a:latin typeface="Google Sans"/>
                <a:ea typeface="Google Sans"/>
                <a:cs typeface="Google Sans"/>
                <a:sym typeface="Google Sans"/>
              </a:defRPr>
            </a:lvl8pPr>
            <a:lvl9pPr lvl="8" rtl="0">
              <a:spcBef>
                <a:spcPts val="0"/>
              </a:spcBef>
              <a:spcAft>
                <a:spcPts val="0"/>
              </a:spcAft>
              <a:buNone/>
              <a:defRPr>
                <a:solidFill>
                  <a:schemeClr val="accent4"/>
                </a:solidFill>
                <a:latin typeface="Google Sans"/>
                <a:ea typeface="Google Sans"/>
                <a:cs typeface="Google Sans"/>
                <a:sym typeface="Google Sans"/>
              </a:defRPr>
            </a:lvl9pPr>
          </a:lstStyle>
          <a:p/>
        </p:txBody>
      </p:sp>
      <p:sp>
        <p:nvSpPr>
          <p:cNvPr id="160" name="Google Shape;160;p30"/>
          <p:cNvSpPr/>
          <p:nvPr/>
        </p:nvSpPr>
        <p:spPr>
          <a:xfrm>
            <a:off x="410869" y="4652625"/>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61" name="Google Shape;161;p30"/>
          <p:cNvPicPr preferRelativeResize="0"/>
          <p:nvPr/>
        </p:nvPicPr>
        <p:blipFill>
          <a:blip r:embed="rId3">
            <a:alphaModFix/>
          </a:blip>
          <a:stretch>
            <a:fillRect/>
          </a:stretch>
        </p:blipFill>
        <p:spPr>
          <a:xfrm>
            <a:off x="510969" y="4718241"/>
            <a:ext cx="2652992" cy="170953"/>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2 - Red" showMasterSp="0">
  <p:cSld name="Title, Subtitle, &amp; Bullets_1_2_1_1_2">
    <p:bg>
      <p:bgPr>
        <a:blipFill>
          <a:blip r:embed="rId2">
            <a:alphaModFix/>
          </a:blip>
          <a:stretch>
            <a:fillRect/>
          </a:stretch>
        </a:blipFill>
      </p:bgPr>
    </p:bg>
    <p:spTree>
      <p:nvGrpSpPr>
        <p:cNvPr id="162" name="Shape 162"/>
        <p:cNvGrpSpPr/>
        <p:nvPr/>
      </p:nvGrpSpPr>
      <p:grpSpPr>
        <a:xfrm>
          <a:off x="0" y="0"/>
          <a:ext cx="0" cy="0"/>
          <a:chOff x="0" y="0"/>
          <a:chExt cx="0" cy="0"/>
        </a:xfrm>
      </p:grpSpPr>
      <p:sp>
        <p:nvSpPr>
          <p:cNvPr id="163" name="Google Shape;163;p31"/>
          <p:cNvSpPr txBox="1"/>
          <p:nvPr/>
        </p:nvSpPr>
        <p:spPr>
          <a:xfrm>
            <a:off x="435148" y="1198295"/>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164" name="Google Shape;164;p31"/>
          <p:cNvSpPr txBox="1"/>
          <p:nvPr>
            <p:ph type="title"/>
          </p:nvPr>
        </p:nvSpPr>
        <p:spPr>
          <a:xfrm>
            <a:off x="334894" y="483797"/>
            <a:ext cx="82335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solidFill>
                  <a:schemeClr val="dk1"/>
                </a:solidFill>
                <a:latin typeface="Google Sans"/>
                <a:ea typeface="Google Sans"/>
                <a:cs typeface="Google Sans"/>
                <a:sym typeface="Google Sans"/>
              </a:defRPr>
            </a:lvl2pPr>
            <a:lvl3pPr lvl="2" rtl="0">
              <a:spcBef>
                <a:spcPts val="0"/>
              </a:spcBef>
              <a:spcAft>
                <a:spcPts val="0"/>
              </a:spcAft>
              <a:buNone/>
              <a:defRPr sz="3500">
                <a:solidFill>
                  <a:schemeClr val="dk1"/>
                </a:solidFill>
                <a:latin typeface="Google Sans"/>
                <a:ea typeface="Google Sans"/>
                <a:cs typeface="Google Sans"/>
                <a:sym typeface="Google Sans"/>
              </a:defRPr>
            </a:lvl3pPr>
            <a:lvl4pPr lvl="3" rtl="0">
              <a:spcBef>
                <a:spcPts val="0"/>
              </a:spcBef>
              <a:spcAft>
                <a:spcPts val="0"/>
              </a:spcAft>
              <a:buNone/>
              <a:defRPr sz="3500">
                <a:solidFill>
                  <a:schemeClr val="dk1"/>
                </a:solidFill>
                <a:latin typeface="Google Sans"/>
                <a:ea typeface="Google Sans"/>
                <a:cs typeface="Google Sans"/>
                <a:sym typeface="Google Sans"/>
              </a:defRPr>
            </a:lvl4pPr>
            <a:lvl5pPr lvl="4" rtl="0">
              <a:spcBef>
                <a:spcPts val="0"/>
              </a:spcBef>
              <a:spcAft>
                <a:spcPts val="0"/>
              </a:spcAft>
              <a:buNone/>
              <a:defRPr sz="3500">
                <a:solidFill>
                  <a:schemeClr val="dk1"/>
                </a:solidFill>
                <a:latin typeface="Google Sans"/>
                <a:ea typeface="Google Sans"/>
                <a:cs typeface="Google Sans"/>
                <a:sym typeface="Google Sans"/>
              </a:defRPr>
            </a:lvl5pPr>
            <a:lvl6pPr lvl="5" rtl="0">
              <a:spcBef>
                <a:spcPts val="0"/>
              </a:spcBef>
              <a:spcAft>
                <a:spcPts val="0"/>
              </a:spcAft>
              <a:buNone/>
              <a:defRPr sz="3500">
                <a:solidFill>
                  <a:schemeClr val="dk1"/>
                </a:solidFill>
                <a:latin typeface="Google Sans"/>
                <a:ea typeface="Google Sans"/>
                <a:cs typeface="Google Sans"/>
                <a:sym typeface="Google Sans"/>
              </a:defRPr>
            </a:lvl6pPr>
            <a:lvl7pPr lvl="6" rtl="0">
              <a:spcBef>
                <a:spcPts val="0"/>
              </a:spcBef>
              <a:spcAft>
                <a:spcPts val="0"/>
              </a:spcAft>
              <a:buNone/>
              <a:defRPr sz="3500">
                <a:solidFill>
                  <a:schemeClr val="dk1"/>
                </a:solidFill>
                <a:latin typeface="Google Sans"/>
                <a:ea typeface="Google Sans"/>
                <a:cs typeface="Google Sans"/>
                <a:sym typeface="Google Sans"/>
              </a:defRPr>
            </a:lvl7pPr>
            <a:lvl8pPr lvl="7" rtl="0">
              <a:spcBef>
                <a:spcPts val="0"/>
              </a:spcBef>
              <a:spcAft>
                <a:spcPts val="0"/>
              </a:spcAft>
              <a:buNone/>
              <a:defRPr sz="3500">
                <a:solidFill>
                  <a:schemeClr val="dk1"/>
                </a:solidFill>
                <a:latin typeface="Google Sans"/>
                <a:ea typeface="Google Sans"/>
                <a:cs typeface="Google Sans"/>
                <a:sym typeface="Google Sans"/>
              </a:defRPr>
            </a:lvl8pPr>
            <a:lvl9pPr lvl="8" rtl="0">
              <a:spcBef>
                <a:spcPts val="0"/>
              </a:spcBef>
              <a:spcAft>
                <a:spcPts val="0"/>
              </a:spcAft>
              <a:buNone/>
              <a:defRPr sz="3500">
                <a:solidFill>
                  <a:schemeClr val="dk1"/>
                </a:solidFill>
                <a:latin typeface="Google Sans"/>
                <a:ea typeface="Google Sans"/>
                <a:cs typeface="Google Sans"/>
                <a:sym typeface="Google Sans"/>
              </a:defRPr>
            </a:lvl9pPr>
          </a:lstStyle>
          <a:p/>
        </p:txBody>
      </p:sp>
      <p:sp>
        <p:nvSpPr>
          <p:cNvPr id="165" name="Google Shape;165;p31"/>
          <p:cNvSpPr txBox="1"/>
          <p:nvPr>
            <p:ph idx="1" type="body"/>
          </p:nvPr>
        </p:nvSpPr>
        <p:spPr>
          <a:xfrm>
            <a:off x="451256" y="1529869"/>
            <a:ext cx="82149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66" name="Google Shape;166;p31"/>
          <p:cNvSpPr txBox="1"/>
          <p:nvPr>
            <p:ph idx="2" type="subTitle"/>
          </p:nvPr>
        </p:nvSpPr>
        <p:spPr>
          <a:xfrm>
            <a:off x="410869" y="1138228"/>
            <a:ext cx="82554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3"/>
                </a:solidFill>
                <a:latin typeface="Roboto Mono"/>
                <a:ea typeface="Roboto Mono"/>
                <a:cs typeface="Roboto Mono"/>
                <a:sym typeface="Roboto Mono"/>
              </a:defRPr>
            </a:lvl1pPr>
            <a:lvl2pPr lvl="1" rtl="0">
              <a:spcBef>
                <a:spcPts val="0"/>
              </a:spcBef>
              <a:spcAft>
                <a:spcPts val="0"/>
              </a:spcAft>
              <a:buNone/>
              <a:defRPr>
                <a:solidFill>
                  <a:schemeClr val="accent3"/>
                </a:solidFill>
                <a:latin typeface="Google Sans"/>
                <a:ea typeface="Google Sans"/>
                <a:cs typeface="Google Sans"/>
                <a:sym typeface="Google Sans"/>
              </a:defRPr>
            </a:lvl2pPr>
            <a:lvl3pPr lvl="2" rtl="0">
              <a:spcBef>
                <a:spcPts val="0"/>
              </a:spcBef>
              <a:spcAft>
                <a:spcPts val="0"/>
              </a:spcAft>
              <a:buNone/>
              <a:defRPr>
                <a:solidFill>
                  <a:schemeClr val="accent3"/>
                </a:solidFill>
                <a:latin typeface="Google Sans"/>
                <a:ea typeface="Google Sans"/>
                <a:cs typeface="Google Sans"/>
                <a:sym typeface="Google Sans"/>
              </a:defRPr>
            </a:lvl3pPr>
            <a:lvl4pPr lvl="3" rtl="0">
              <a:spcBef>
                <a:spcPts val="0"/>
              </a:spcBef>
              <a:spcAft>
                <a:spcPts val="0"/>
              </a:spcAft>
              <a:buNone/>
              <a:defRPr>
                <a:solidFill>
                  <a:schemeClr val="accent3"/>
                </a:solidFill>
                <a:latin typeface="Google Sans"/>
                <a:ea typeface="Google Sans"/>
                <a:cs typeface="Google Sans"/>
                <a:sym typeface="Google Sans"/>
              </a:defRPr>
            </a:lvl4pPr>
            <a:lvl5pPr lvl="4" rtl="0">
              <a:spcBef>
                <a:spcPts val="0"/>
              </a:spcBef>
              <a:spcAft>
                <a:spcPts val="0"/>
              </a:spcAft>
              <a:buNone/>
              <a:defRPr>
                <a:solidFill>
                  <a:schemeClr val="accent3"/>
                </a:solidFill>
                <a:latin typeface="Google Sans"/>
                <a:ea typeface="Google Sans"/>
                <a:cs typeface="Google Sans"/>
                <a:sym typeface="Google Sans"/>
              </a:defRPr>
            </a:lvl5pPr>
            <a:lvl6pPr lvl="5" rtl="0">
              <a:spcBef>
                <a:spcPts val="0"/>
              </a:spcBef>
              <a:spcAft>
                <a:spcPts val="0"/>
              </a:spcAft>
              <a:buNone/>
              <a:defRPr>
                <a:solidFill>
                  <a:schemeClr val="accent3"/>
                </a:solidFill>
                <a:latin typeface="Google Sans"/>
                <a:ea typeface="Google Sans"/>
                <a:cs typeface="Google Sans"/>
                <a:sym typeface="Google Sans"/>
              </a:defRPr>
            </a:lvl6pPr>
            <a:lvl7pPr lvl="6" rtl="0">
              <a:spcBef>
                <a:spcPts val="0"/>
              </a:spcBef>
              <a:spcAft>
                <a:spcPts val="0"/>
              </a:spcAft>
              <a:buNone/>
              <a:defRPr>
                <a:solidFill>
                  <a:schemeClr val="accent3"/>
                </a:solidFill>
                <a:latin typeface="Google Sans"/>
                <a:ea typeface="Google Sans"/>
                <a:cs typeface="Google Sans"/>
                <a:sym typeface="Google Sans"/>
              </a:defRPr>
            </a:lvl7pPr>
            <a:lvl8pPr lvl="7" rtl="0">
              <a:spcBef>
                <a:spcPts val="0"/>
              </a:spcBef>
              <a:spcAft>
                <a:spcPts val="0"/>
              </a:spcAft>
              <a:buNone/>
              <a:defRPr>
                <a:solidFill>
                  <a:schemeClr val="accent3"/>
                </a:solidFill>
                <a:latin typeface="Google Sans"/>
                <a:ea typeface="Google Sans"/>
                <a:cs typeface="Google Sans"/>
                <a:sym typeface="Google Sans"/>
              </a:defRPr>
            </a:lvl8pPr>
            <a:lvl9pPr lvl="8" rtl="0">
              <a:spcBef>
                <a:spcPts val="0"/>
              </a:spcBef>
              <a:spcAft>
                <a:spcPts val="0"/>
              </a:spcAft>
              <a:buNone/>
              <a:defRPr>
                <a:solidFill>
                  <a:schemeClr val="accent3"/>
                </a:solidFill>
                <a:latin typeface="Google Sans"/>
                <a:ea typeface="Google Sans"/>
                <a:cs typeface="Google Sans"/>
                <a:sym typeface="Google Sans"/>
              </a:defRPr>
            </a:lvl9pPr>
          </a:lstStyle>
          <a:p/>
        </p:txBody>
      </p:sp>
      <p:sp>
        <p:nvSpPr>
          <p:cNvPr id="167" name="Google Shape;167;p31"/>
          <p:cNvSpPr/>
          <p:nvPr/>
        </p:nvSpPr>
        <p:spPr>
          <a:xfrm>
            <a:off x="410869" y="4652625"/>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68" name="Google Shape;168;p31"/>
          <p:cNvPicPr preferRelativeResize="0"/>
          <p:nvPr/>
        </p:nvPicPr>
        <p:blipFill>
          <a:blip r:embed="rId3">
            <a:alphaModFix/>
          </a:blip>
          <a:stretch>
            <a:fillRect/>
          </a:stretch>
        </p:blipFill>
        <p:spPr>
          <a:xfrm>
            <a:off x="510969" y="4718241"/>
            <a:ext cx="2652992" cy="17095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tyle 02 - Yellow" showMasterSp="0">
  <p:cSld name="Title, Subtitle, &amp; Bullets_1_2_1_1_1_1">
    <p:bg>
      <p:bgPr>
        <a:blipFill>
          <a:blip r:embed="rId2">
            <a:alphaModFix/>
          </a:blip>
          <a:stretch>
            <a:fillRect/>
          </a:stretch>
        </a:blipFill>
      </p:bgPr>
    </p:bg>
    <p:spTree>
      <p:nvGrpSpPr>
        <p:cNvPr id="169" name="Shape 169"/>
        <p:cNvGrpSpPr/>
        <p:nvPr/>
      </p:nvGrpSpPr>
      <p:grpSpPr>
        <a:xfrm>
          <a:off x="0" y="0"/>
          <a:ext cx="0" cy="0"/>
          <a:chOff x="0" y="0"/>
          <a:chExt cx="0" cy="0"/>
        </a:xfrm>
      </p:grpSpPr>
      <p:sp>
        <p:nvSpPr>
          <p:cNvPr id="170" name="Google Shape;170;p32"/>
          <p:cNvSpPr txBox="1"/>
          <p:nvPr/>
        </p:nvSpPr>
        <p:spPr>
          <a:xfrm>
            <a:off x="435150" y="1198294"/>
            <a:ext cx="8214900" cy="506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171" name="Google Shape;171;p32"/>
          <p:cNvSpPr txBox="1"/>
          <p:nvPr>
            <p:ph type="title"/>
          </p:nvPr>
        </p:nvSpPr>
        <p:spPr>
          <a:xfrm>
            <a:off x="334894" y="483797"/>
            <a:ext cx="82335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3500">
                <a:solidFill>
                  <a:schemeClr val="dk1"/>
                </a:solidFill>
                <a:latin typeface="Google Sans"/>
                <a:ea typeface="Google Sans"/>
                <a:cs typeface="Google Sans"/>
                <a:sym typeface="Google Sans"/>
              </a:defRPr>
            </a:lvl1pPr>
            <a:lvl2pPr lvl="1" rtl="0">
              <a:spcBef>
                <a:spcPts val="0"/>
              </a:spcBef>
              <a:spcAft>
                <a:spcPts val="0"/>
              </a:spcAft>
              <a:buNone/>
              <a:defRPr sz="3500">
                <a:solidFill>
                  <a:schemeClr val="dk1"/>
                </a:solidFill>
                <a:latin typeface="Google Sans"/>
                <a:ea typeface="Google Sans"/>
                <a:cs typeface="Google Sans"/>
                <a:sym typeface="Google Sans"/>
              </a:defRPr>
            </a:lvl2pPr>
            <a:lvl3pPr lvl="2" rtl="0">
              <a:spcBef>
                <a:spcPts val="0"/>
              </a:spcBef>
              <a:spcAft>
                <a:spcPts val="0"/>
              </a:spcAft>
              <a:buNone/>
              <a:defRPr sz="3500">
                <a:solidFill>
                  <a:schemeClr val="dk1"/>
                </a:solidFill>
                <a:latin typeface="Google Sans"/>
                <a:ea typeface="Google Sans"/>
                <a:cs typeface="Google Sans"/>
                <a:sym typeface="Google Sans"/>
              </a:defRPr>
            </a:lvl3pPr>
            <a:lvl4pPr lvl="3" rtl="0">
              <a:spcBef>
                <a:spcPts val="0"/>
              </a:spcBef>
              <a:spcAft>
                <a:spcPts val="0"/>
              </a:spcAft>
              <a:buNone/>
              <a:defRPr sz="3500">
                <a:solidFill>
                  <a:schemeClr val="dk1"/>
                </a:solidFill>
                <a:latin typeface="Google Sans"/>
                <a:ea typeface="Google Sans"/>
                <a:cs typeface="Google Sans"/>
                <a:sym typeface="Google Sans"/>
              </a:defRPr>
            </a:lvl4pPr>
            <a:lvl5pPr lvl="4" rtl="0">
              <a:spcBef>
                <a:spcPts val="0"/>
              </a:spcBef>
              <a:spcAft>
                <a:spcPts val="0"/>
              </a:spcAft>
              <a:buNone/>
              <a:defRPr sz="3500">
                <a:solidFill>
                  <a:schemeClr val="dk1"/>
                </a:solidFill>
                <a:latin typeface="Google Sans"/>
                <a:ea typeface="Google Sans"/>
                <a:cs typeface="Google Sans"/>
                <a:sym typeface="Google Sans"/>
              </a:defRPr>
            </a:lvl5pPr>
            <a:lvl6pPr lvl="5" rtl="0">
              <a:spcBef>
                <a:spcPts val="0"/>
              </a:spcBef>
              <a:spcAft>
                <a:spcPts val="0"/>
              </a:spcAft>
              <a:buNone/>
              <a:defRPr sz="3500">
                <a:solidFill>
                  <a:schemeClr val="dk1"/>
                </a:solidFill>
                <a:latin typeface="Google Sans"/>
                <a:ea typeface="Google Sans"/>
                <a:cs typeface="Google Sans"/>
                <a:sym typeface="Google Sans"/>
              </a:defRPr>
            </a:lvl6pPr>
            <a:lvl7pPr lvl="6" rtl="0">
              <a:spcBef>
                <a:spcPts val="0"/>
              </a:spcBef>
              <a:spcAft>
                <a:spcPts val="0"/>
              </a:spcAft>
              <a:buNone/>
              <a:defRPr sz="3500">
                <a:solidFill>
                  <a:schemeClr val="dk1"/>
                </a:solidFill>
                <a:latin typeface="Google Sans"/>
                <a:ea typeface="Google Sans"/>
                <a:cs typeface="Google Sans"/>
                <a:sym typeface="Google Sans"/>
              </a:defRPr>
            </a:lvl7pPr>
            <a:lvl8pPr lvl="7" rtl="0">
              <a:spcBef>
                <a:spcPts val="0"/>
              </a:spcBef>
              <a:spcAft>
                <a:spcPts val="0"/>
              </a:spcAft>
              <a:buNone/>
              <a:defRPr sz="3500">
                <a:solidFill>
                  <a:schemeClr val="dk1"/>
                </a:solidFill>
                <a:latin typeface="Google Sans"/>
                <a:ea typeface="Google Sans"/>
                <a:cs typeface="Google Sans"/>
                <a:sym typeface="Google Sans"/>
              </a:defRPr>
            </a:lvl8pPr>
            <a:lvl9pPr lvl="8" rtl="0">
              <a:spcBef>
                <a:spcPts val="0"/>
              </a:spcBef>
              <a:spcAft>
                <a:spcPts val="0"/>
              </a:spcAft>
              <a:buNone/>
              <a:defRPr sz="3500">
                <a:solidFill>
                  <a:schemeClr val="dk1"/>
                </a:solidFill>
                <a:latin typeface="Google Sans"/>
                <a:ea typeface="Google Sans"/>
                <a:cs typeface="Google Sans"/>
                <a:sym typeface="Google Sans"/>
              </a:defRPr>
            </a:lvl9pPr>
          </a:lstStyle>
          <a:p/>
        </p:txBody>
      </p:sp>
      <p:sp>
        <p:nvSpPr>
          <p:cNvPr id="172" name="Google Shape;172;p32"/>
          <p:cNvSpPr txBox="1"/>
          <p:nvPr>
            <p:ph idx="1" type="body"/>
          </p:nvPr>
        </p:nvSpPr>
        <p:spPr>
          <a:xfrm>
            <a:off x="451256" y="1529869"/>
            <a:ext cx="8214900" cy="2402700"/>
          </a:xfrm>
          <a:prstGeom prst="rect">
            <a:avLst/>
          </a:prstGeom>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173" name="Google Shape;173;p32"/>
          <p:cNvSpPr txBox="1"/>
          <p:nvPr>
            <p:ph idx="2" type="subTitle"/>
          </p:nvPr>
        </p:nvSpPr>
        <p:spPr>
          <a:xfrm>
            <a:off x="410869" y="1138228"/>
            <a:ext cx="8255400" cy="5124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2"/>
                </a:solidFill>
                <a:latin typeface="Roboto Mono"/>
                <a:ea typeface="Roboto Mono"/>
                <a:cs typeface="Roboto Mono"/>
                <a:sym typeface="Roboto Mono"/>
              </a:defRPr>
            </a:lvl1pPr>
            <a:lvl2pPr lvl="1" rtl="0">
              <a:spcBef>
                <a:spcPts val="0"/>
              </a:spcBef>
              <a:spcAft>
                <a:spcPts val="0"/>
              </a:spcAft>
              <a:buNone/>
              <a:defRPr>
                <a:solidFill>
                  <a:schemeClr val="accent2"/>
                </a:solidFill>
                <a:latin typeface="Google Sans"/>
                <a:ea typeface="Google Sans"/>
                <a:cs typeface="Google Sans"/>
                <a:sym typeface="Google Sans"/>
              </a:defRPr>
            </a:lvl2pPr>
            <a:lvl3pPr lvl="2" rtl="0">
              <a:spcBef>
                <a:spcPts val="0"/>
              </a:spcBef>
              <a:spcAft>
                <a:spcPts val="0"/>
              </a:spcAft>
              <a:buNone/>
              <a:defRPr>
                <a:solidFill>
                  <a:schemeClr val="accent2"/>
                </a:solidFill>
                <a:latin typeface="Google Sans"/>
                <a:ea typeface="Google Sans"/>
                <a:cs typeface="Google Sans"/>
                <a:sym typeface="Google Sans"/>
              </a:defRPr>
            </a:lvl3pPr>
            <a:lvl4pPr lvl="3" rtl="0">
              <a:spcBef>
                <a:spcPts val="0"/>
              </a:spcBef>
              <a:spcAft>
                <a:spcPts val="0"/>
              </a:spcAft>
              <a:buNone/>
              <a:defRPr>
                <a:solidFill>
                  <a:schemeClr val="accent2"/>
                </a:solidFill>
                <a:latin typeface="Google Sans"/>
                <a:ea typeface="Google Sans"/>
                <a:cs typeface="Google Sans"/>
                <a:sym typeface="Google Sans"/>
              </a:defRPr>
            </a:lvl4pPr>
            <a:lvl5pPr lvl="4" rtl="0">
              <a:spcBef>
                <a:spcPts val="0"/>
              </a:spcBef>
              <a:spcAft>
                <a:spcPts val="0"/>
              </a:spcAft>
              <a:buNone/>
              <a:defRPr>
                <a:solidFill>
                  <a:schemeClr val="accent2"/>
                </a:solidFill>
                <a:latin typeface="Google Sans"/>
                <a:ea typeface="Google Sans"/>
                <a:cs typeface="Google Sans"/>
                <a:sym typeface="Google Sans"/>
              </a:defRPr>
            </a:lvl5pPr>
            <a:lvl6pPr lvl="5" rtl="0">
              <a:spcBef>
                <a:spcPts val="0"/>
              </a:spcBef>
              <a:spcAft>
                <a:spcPts val="0"/>
              </a:spcAft>
              <a:buNone/>
              <a:defRPr>
                <a:solidFill>
                  <a:schemeClr val="accent2"/>
                </a:solidFill>
                <a:latin typeface="Google Sans"/>
                <a:ea typeface="Google Sans"/>
                <a:cs typeface="Google Sans"/>
                <a:sym typeface="Google Sans"/>
              </a:defRPr>
            </a:lvl6pPr>
            <a:lvl7pPr lvl="6" rtl="0">
              <a:spcBef>
                <a:spcPts val="0"/>
              </a:spcBef>
              <a:spcAft>
                <a:spcPts val="0"/>
              </a:spcAft>
              <a:buNone/>
              <a:defRPr>
                <a:solidFill>
                  <a:schemeClr val="accent2"/>
                </a:solidFill>
                <a:latin typeface="Google Sans"/>
                <a:ea typeface="Google Sans"/>
                <a:cs typeface="Google Sans"/>
                <a:sym typeface="Google Sans"/>
              </a:defRPr>
            </a:lvl7pPr>
            <a:lvl8pPr lvl="7" rtl="0">
              <a:spcBef>
                <a:spcPts val="0"/>
              </a:spcBef>
              <a:spcAft>
                <a:spcPts val="0"/>
              </a:spcAft>
              <a:buNone/>
              <a:defRPr>
                <a:solidFill>
                  <a:schemeClr val="accent2"/>
                </a:solidFill>
                <a:latin typeface="Google Sans"/>
                <a:ea typeface="Google Sans"/>
                <a:cs typeface="Google Sans"/>
                <a:sym typeface="Google Sans"/>
              </a:defRPr>
            </a:lvl8pPr>
            <a:lvl9pPr lvl="8" rtl="0">
              <a:spcBef>
                <a:spcPts val="0"/>
              </a:spcBef>
              <a:spcAft>
                <a:spcPts val="0"/>
              </a:spcAft>
              <a:buNone/>
              <a:defRPr>
                <a:solidFill>
                  <a:schemeClr val="accent2"/>
                </a:solidFill>
                <a:latin typeface="Google Sans"/>
                <a:ea typeface="Google Sans"/>
                <a:cs typeface="Google Sans"/>
                <a:sym typeface="Google Sans"/>
              </a:defRPr>
            </a:lvl9pPr>
          </a:lstStyle>
          <a:p/>
        </p:txBody>
      </p:sp>
      <p:sp>
        <p:nvSpPr>
          <p:cNvPr id="174" name="Google Shape;174;p32"/>
          <p:cNvSpPr/>
          <p:nvPr/>
        </p:nvSpPr>
        <p:spPr>
          <a:xfrm>
            <a:off x="410869" y="4652625"/>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75" name="Google Shape;175;p32"/>
          <p:cNvPicPr preferRelativeResize="0"/>
          <p:nvPr/>
        </p:nvPicPr>
        <p:blipFill>
          <a:blip r:embed="rId3">
            <a:alphaModFix/>
          </a:blip>
          <a:stretch>
            <a:fillRect/>
          </a:stretch>
        </p:blipFill>
        <p:spPr>
          <a:xfrm>
            <a:off x="510969" y="4718241"/>
            <a:ext cx="2652992" cy="17095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Blue" showMasterSp="0">
  <p:cSld name="Quote_3">
    <p:bg>
      <p:bgPr>
        <a:blipFill>
          <a:blip r:embed="rId2">
            <a:alphaModFix/>
          </a:blip>
          <a:stretch>
            <a:fillRect/>
          </a:stretch>
        </a:blipFill>
      </p:bgPr>
    </p:bg>
    <p:spTree>
      <p:nvGrpSpPr>
        <p:cNvPr id="176" name="Shape 176"/>
        <p:cNvGrpSpPr/>
        <p:nvPr/>
      </p:nvGrpSpPr>
      <p:grpSpPr>
        <a:xfrm>
          <a:off x="0" y="0"/>
          <a:ext cx="0" cy="0"/>
          <a:chOff x="0" y="0"/>
          <a:chExt cx="0" cy="0"/>
        </a:xfrm>
      </p:grpSpPr>
      <p:sp>
        <p:nvSpPr>
          <p:cNvPr id="177" name="Google Shape;177;p33"/>
          <p:cNvSpPr txBox="1"/>
          <p:nvPr>
            <p:ph type="title"/>
          </p:nvPr>
        </p:nvSpPr>
        <p:spPr>
          <a:xfrm>
            <a:off x="1811841" y="1515478"/>
            <a:ext cx="54642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a:solidFill>
                  <a:schemeClr val="dk1"/>
                </a:solidFill>
                <a:latin typeface="Google Sans"/>
                <a:ea typeface="Google Sans"/>
                <a:cs typeface="Google Sans"/>
                <a:sym typeface="Google Sans"/>
              </a:defRPr>
            </a:lvl1pPr>
            <a:lvl2pPr lvl="1" rtl="0">
              <a:spcBef>
                <a:spcPts val="0"/>
              </a:spcBef>
              <a:spcAft>
                <a:spcPts val="0"/>
              </a:spcAft>
              <a:buNone/>
              <a:defRPr sz="3500">
                <a:latin typeface="Google Sans"/>
                <a:ea typeface="Google Sans"/>
                <a:cs typeface="Google Sans"/>
                <a:sym typeface="Google Sans"/>
              </a:defRPr>
            </a:lvl2pPr>
            <a:lvl3pPr lvl="2" rtl="0">
              <a:spcBef>
                <a:spcPts val="0"/>
              </a:spcBef>
              <a:spcAft>
                <a:spcPts val="0"/>
              </a:spcAft>
              <a:buNone/>
              <a:defRPr sz="3500">
                <a:latin typeface="Google Sans"/>
                <a:ea typeface="Google Sans"/>
                <a:cs typeface="Google Sans"/>
                <a:sym typeface="Google Sans"/>
              </a:defRPr>
            </a:lvl3pPr>
            <a:lvl4pPr lvl="3" rtl="0">
              <a:spcBef>
                <a:spcPts val="0"/>
              </a:spcBef>
              <a:spcAft>
                <a:spcPts val="0"/>
              </a:spcAft>
              <a:buNone/>
              <a:defRPr sz="3500">
                <a:latin typeface="Google Sans"/>
                <a:ea typeface="Google Sans"/>
                <a:cs typeface="Google Sans"/>
                <a:sym typeface="Google Sans"/>
              </a:defRPr>
            </a:lvl4pPr>
            <a:lvl5pPr lvl="4" rtl="0">
              <a:spcBef>
                <a:spcPts val="0"/>
              </a:spcBef>
              <a:spcAft>
                <a:spcPts val="0"/>
              </a:spcAft>
              <a:buNone/>
              <a:defRPr sz="3500">
                <a:latin typeface="Google Sans"/>
                <a:ea typeface="Google Sans"/>
                <a:cs typeface="Google Sans"/>
                <a:sym typeface="Google Sans"/>
              </a:defRPr>
            </a:lvl5pPr>
            <a:lvl6pPr lvl="5" rtl="0">
              <a:spcBef>
                <a:spcPts val="0"/>
              </a:spcBef>
              <a:spcAft>
                <a:spcPts val="0"/>
              </a:spcAft>
              <a:buNone/>
              <a:defRPr sz="3500">
                <a:latin typeface="Google Sans"/>
                <a:ea typeface="Google Sans"/>
                <a:cs typeface="Google Sans"/>
                <a:sym typeface="Google Sans"/>
              </a:defRPr>
            </a:lvl6pPr>
            <a:lvl7pPr lvl="6" rtl="0">
              <a:spcBef>
                <a:spcPts val="0"/>
              </a:spcBef>
              <a:spcAft>
                <a:spcPts val="0"/>
              </a:spcAft>
              <a:buNone/>
              <a:defRPr sz="3500">
                <a:latin typeface="Google Sans"/>
                <a:ea typeface="Google Sans"/>
                <a:cs typeface="Google Sans"/>
                <a:sym typeface="Google Sans"/>
              </a:defRPr>
            </a:lvl7pPr>
            <a:lvl8pPr lvl="7" rtl="0">
              <a:spcBef>
                <a:spcPts val="0"/>
              </a:spcBef>
              <a:spcAft>
                <a:spcPts val="0"/>
              </a:spcAft>
              <a:buNone/>
              <a:defRPr sz="3500">
                <a:latin typeface="Google Sans"/>
                <a:ea typeface="Google Sans"/>
                <a:cs typeface="Google Sans"/>
                <a:sym typeface="Google Sans"/>
              </a:defRPr>
            </a:lvl8pPr>
            <a:lvl9pPr lvl="8" rtl="0">
              <a:spcBef>
                <a:spcPts val="0"/>
              </a:spcBef>
              <a:spcAft>
                <a:spcPts val="0"/>
              </a:spcAft>
              <a:buNone/>
              <a:defRPr sz="3500">
                <a:latin typeface="Google Sans"/>
                <a:ea typeface="Google Sans"/>
                <a:cs typeface="Google Sans"/>
                <a:sym typeface="Google Sans"/>
              </a:defRPr>
            </a:lvl9pPr>
          </a:lstStyle>
          <a:p/>
        </p:txBody>
      </p:sp>
      <p:sp>
        <p:nvSpPr>
          <p:cNvPr id="178" name="Google Shape;178;p33"/>
          <p:cNvSpPr txBox="1"/>
          <p:nvPr>
            <p:ph idx="1" type="subTitle"/>
          </p:nvPr>
        </p:nvSpPr>
        <p:spPr>
          <a:xfrm>
            <a:off x="1900631" y="3621544"/>
            <a:ext cx="55719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1"/>
                </a:solidFill>
                <a:latin typeface="Roboto Mono"/>
                <a:ea typeface="Roboto Mono"/>
                <a:cs typeface="Roboto Mono"/>
                <a:sym typeface="Roboto Mono"/>
              </a:defRPr>
            </a:lvl1pPr>
            <a:lvl2pPr lvl="1" rtl="0">
              <a:spcBef>
                <a:spcPts val="0"/>
              </a:spcBef>
              <a:spcAft>
                <a:spcPts val="0"/>
              </a:spcAft>
              <a:buNone/>
              <a:defRPr>
                <a:highlight>
                  <a:schemeClr val="accent1"/>
                </a:highlight>
                <a:latin typeface="Google Sans"/>
                <a:ea typeface="Google Sans"/>
                <a:cs typeface="Google Sans"/>
                <a:sym typeface="Google Sans"/>
              </a:defRPr>
            </a:lvl2pPr>
            <a:lvl3pPr lvl="2" rtl="0">
              <a:spcBef>
                <a:spcPts val="0"/>
              </a:spcBef>
              <a:spcAft>
                <a:spcPts val="0"/>
              </a:spcAft>
              <a:buNone/>
              <a:defRPr>
                <a:highlight>
                  <a:schemeClr val="accent1"/>
                </a:highlight>
                <a:latin typeface="Google Sans"/>
                <a:ea typeface="Google Sans"/>
                <a:cs typeface="Google Sans"/>
                <a:sym typeface="Google Sans"/>
              </a:defRPr>
            </a:lvl3pPr>
            <a:lvl4pPr lvl="3" rtl="0">
              <a:spcBef>
                <a:spcPts val="0"/>
              </a:spcBef>
              <a:spcAft>
                <a:spcPts val="0"/>
              </a:spcAft>
              <a:buNone/>
              <a:defRPr>
                <a:highlight>
                  <a:schemeClr val="accent1"/>
                </a:highlight>
                <a:latin typeface="Google Sans"/>
                <a:ea typeface="Google Sans"/>
                <a:cs typeface="Google Sans"/>
                <a:sym typeface="Google Sans"/>
              </a:defRPr>
            </a:lvl4pPr>
            <a:lvl5pPr lvl="4" rtl="0">
              <a:spcBef>
                <a:spcPts val="0"/>
              </a:spcBef>
              <a:spcAft>
                <a:spcPts val="0"/>
              </a:spcAft>
              <a:buNone/>
              <a:defRPr>
                <a:highlight>
                  <a:schemeClr val="accent1"/>
                </a:highlight>
                <a:latin typeface="Google Sans"/>
                <a:ea typeface="Google Sans"/>
                <a:cs typeface="Google Sans"/>
                <a:sym typeface="Google Sans"/>
              </a:defRPr>
            </a:lvl5pPr>
            <a:lvl6pPr lvl="5" rtl="0">
              <a:spcBef>
                <a:spcPts val="0"/>
              </a:spcBef>
              <a:spcAft>
                <a:spcPts val="0"/>
              </a:spcAft>
              <a:buNone/>
              <a:defRPr>
                <a:highlight>
                  <a:schemeClr val="accent1"/>
                </a:highlight>
                <a:latin typeface="Google Sans"/>
                <a:ea typeface="Google Sans"/>
                <a:cs typeface="Google Sans"/>
                <a:sym typeface="Google Sans"/>
              </a:defRPr>
            </a:lvl6pPr>
            <a:lvl7pPr lvl="6" rtl="0">
              <a:spcBef>
                <a:spcPts val="0"/>
              </a:spcBef>
              <a:spcAft>
                <a:spcPts val="0"/>
              </a:spcAft>
              <a:buNone/>
              <a:defRPr>
                <a:highlight>
                  <a:schemeClr val="accent1"/>
                </a:highlight>
                <a:latin typeface="Google Sans"/>
                <a:ea typeface="Google Sans"/>
                <a:cs typeface="Google Sans"/>
                <a:sym typeface="Google Sans"/>
              </a:defRPr>
            </a:lvl7pPr>
            <a:lvl8pPr lvl="7" rtl="0">
              <a:spcBef>
                <a:spcPts val="0"/>
              </a:spcBef>
              <a:spcAft>
                <a:spcPts val="0"/>
              </a:spcAft>
              <a:buNone/>
              <a:defRPr>
                <a:highlight>
                  <a:schemeClr val="accent1"/>
                </a:highlight>
                <a:latin typeface="Google Sans"/>
                <a:ea typeface="Google Sans"/>
                <a:cs typeface="Google Sans"/>
                <a:sym typeface="Google Sans"/>
              </a:defRPr>
            </a:lvl8pPr>
            <a:lvl9pPr lvl="8" rtl="0">
              <a:spcBef>
                <a:spcPts val="0"/>
              </a:spcBef>
              <a:spcAft>
                <a:spcPts val="0"/>
              </a:spcAft>
              <a:buNone/>
              <a:defRPr>
                <a:highlight>
                  <a:schemeClr val="accent1"/>
                </a:highlight>
                <a:latin typeface="Google Sans"/>
                <a:ea typeface="Google Sans"/>
                <a:cs typeface="Google Sans"/>
                <a:sym typeface="Google Sans"/>
              </a:defRPr>
            </a:lvl9pPr>
          </a:lstStyle>
          <a:p/>
        </p:txBody>
      </p:sp>
      <p:sp>
        <p:nvSpPr>
          <p:cNvPr id="179" name="Google Shape;179;p33"/>
          <p:cNvSpPr/>
          <p:nvPr/>
        </p:nvSpPr>
        <p:spPr>
          <a:xfrm>
            <a:off x="6266241" y="89541"/>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80" name="Google Shape;180;p33"/>
          <p:cNvPicPr preferRelativeResize="0"/>
          <p:nvPr/>
        </p:nvPicPr>
        <p:blipFill>
          <a:blip r:embed="rId3">
            <a:alphaModFix/>
          </a:blip>
          <a:stretch>
            <a:fillRect/>
          </a:stretch>
        </p:blipFill>
        <p:spPr>
          <a:xfrm>
            <a:off x="6366341" y="155156"/>
            <a:ext cx="2652992" cy="17095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Yellow" showMasterSp="0">
  <p:cSld name="Quote_3_1">
    <p:bg>
      <p:bgPr>
        <a:blipFill>
          <a:blip r:embed="rId2">
            <a:alphaModFix/>
          </a:blip>
          <a:stretch>
            <a:fillRect/>
          </a:stretch>
        </a:blipFill>
      </p:bgPr>
    </p:bg>
    <p:spTree>
      <p:nvGrpSpPr>
        <p:cNvPr id="181" name="Shape 181"/>
        <p:cNvGrpSpPr/>
        <p:nvPr/>
      </p:nvGrpSpPr>
      <p:grpSpPr>
        <a:xfrm>
          <a:off x="0" y="0"/>
          <a:ext cx="0" cy="0"/>
          <a:chOff x="0" y="0"/>
          <a:chExt cx="0" cy="0"/>
        </a:xfrm>
      </p:grpSpPr>
      <p:sp>
        <p:nvSpPr>
          <p:cNvPr id="182" name="Google Shape;182;p34"/>
          <p:cNvSpPr txBox="1"/>
          <p:nvPr>
            <p:ph type="title"/>
          </p:nvPr>
        </p:nvSpPr>
        <p:spPr>
          <a:xfrm>
            <a:off x="1811841" y="1515478"/>
            <a:ext cx="54642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a:solidFill>
                  <a:schemeClr val="dk1"/>
                </a:solidFill>
                <a:latin typeface="Google Sans"/>
                <a:ea typeface="Google Sans"/>
                <a:cs typeface="Google Sans"/>
                <a:sym typeface="Google Sans"/>
              </a:defRPr>
            </a:lvl1pPr>
            <a:lvl2pPr lvl="1" rtl="0">
              <a:spcBef>
                <a:spcPts val="0"/>
              </a:spcBef>
              <a:spcAft>
                <a:spcPts val="0"/>
              </a:spcAft>
              <a:buNone/>
              <a:defRPr sz="3500">
                <a:latin typeface="Google Sans"/>
                <a:ea typeface="Google Sans"/>
                <a:cs typeface="Google Sans"/>
                <a:sym typeface="Google Sans"/>
              </a:defRPr>
            </a:lvl2pPr>
            <a:lvl3pPr lvl="2" rtl="0">
              <a:spcBef>
                <a:spcPts val="0"/>
              </a:spcBef>
              <a:spcAft>
                <a:spcPts val="0"/>
              </a:spcAft>
              <a:buNone/>
              <a:defRPr sz="3500">
                <a:latin typeface="Google Sans"/>
                <a:ea typeface="Google Sans"/>
                <a:cs typeface="Google Sans"/>
                <a:sym typeface="Google Sans"/>
              </a:defRPr>
            </a:lvl3pPr>
            <a:lvl4pPr lvl="3" rtl="0">
              <a:spcBef>
                <a:spcPts val="0"/>
              </a:spcBef>
              <a:spcAft>
                <a:spcPts val="0"/>
              </a:spcAft>
              <a:buNone/>
              <a:defRPr sz="3500">
                <a:latin typeface="Google Sans"/>
                <a:ea typeface="Google Sans"/>
                <a:cs typeface="Google Sans"/>
                <a:sym typeface="Google Sans"/>
              </a:defRPr>
            </a:lvl4pPr>
            <a:lvl5pPr lvl="4" rtl="0">
              <a:spcBef>
                <a:spcPts val="0"/>
              </a:spcBef>
              <a:spcAft>
                <a:spcPts val="0"/>
              </a:spcAft>
              <a:buNone/>
              <a:defRPr sz="3500">
                <a:latin typeface="Google Sans"/>
                <a:ea typeface="Google Sans"/>
                <a:cs typeface="Google Sans"/>
                <a:sym typeface="Google Sans"/>
              </a:defRPr>
            </a:lvl5pPr>
            <a:lvl6pPr lvl="5" rtl="0">
              <a:spcBef>
                <a:spcPts val="0"/>
              </a:spcBef>
              <a:spcAft>
                <a:spcPts val="0"/>
              </a:spcAft>
              <a:buNone/>
              <a:defRPr sz="3500">
                <a:latin typeface="Google Sans"/>
                <a:ea typeface="Google Sans"/>
                <a:cs typeface="Google Sans"/>
                <a:sym typeface="Google Sans"/>
              </a:defRPr>
            </a:lvl6pPr>
            <a:lvl7pPr lvl="6" rtl="0">
              <a:spcBef>
                <a:spcPts val="0"/>
              </a:spcBef>
              <a:spcAft>
                <a:spcPts val="0"/>
              </a:spcAft>
              <a:buNone/>
              <a:defRPr sz="3500">
                <a:latin typeface="Google Sans"/>
                <a:ea typeface="Google Sans"/>
                <a:cs typeface="Google Sans"/>
                <a:sym typeface="Google Sans"/>
              </a:defRPr>
            </a:lvl7pPr>
            <a:lvl8pPr lvl="7" rtl="0">
              <a:spcBef>
                <a:spcPts val="0"/>
              </a:spcBef>
              <a:spcAft>
                <a:spcPts val="0"/>
              </a:spcAft>
              <a:buNone/>
              <a:defRPr sz="3500">
                <a:latin typeface="Google Sans"/>
                <a:ea typeface="Google Sans"/>
                <a:cs typeface="Google Sans"/>
                <a:sym typeface="Google Sans"/>
              </a:defRPr>
            </a:lvl8pPr>
            <a:lvl9pPr lvl="8" rtl="0">
              <a:spcBef>
                <a:spcPts val="0"/>
              </a:spcBef>
              <a:spcAft>
                <a:spcPts val="0"/>
              </a:spcAft>
              <a:buNone/>
              <a:defRPr sz="3500">
                <a:latin typeface="Google Sans"/>
                <a:ea typeface="Google Sans"/>
                <a:cs typeface="Google Sans"/>
                <a:sym typeface="Google Sans"/>
              </a:defRPr>
            </a:lvl9pPr>
          </a:lstStyle>
          <a:p/>
        </p:txBody>
      </p:sp>
      <p:sp>
        <p:nvSpPr>
          <p:cNvPr id="183" name="Google Shape;183;p34"/>
          <p:cNvSpPr txBox="1"/>
          <p:nvPr>
            <p:ph idx="1" type="subTitle"/>
          </p:nvPr>
        </p:nvSpPr>
        <p:spPr>
          <a:xfrm>
            <a:off x="1900631" y="3621544"/>
            <a:ext cx="55719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2"/>
                </a:solidFill>
                <a:latin typeface="Roboto Mono"/>
                <a:ea typeface="Roboto Mono"/>
                <a:cs typeface="Roboto Mono"/>
                <a:sym typeface="Roboto Mono"/>
              </a:defRPr>
            </a:lvl1pPr>
            <a:lvl2pPr lvl="1"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2pPr>
            <a:lvl3pPr lvl="2"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3pPr>
            <a:lvl4pPr lvl="3"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4pPr>
            <a:lvl5pPr lvl="4"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5pPr>
            <a:lvl6pPr lvl="5"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6pPr>
            <a:lvl7pPr lvl="6"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7pPr>
            <a:lvl8pPr lvl="7"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8pPr>
            <a:lvl9pPr lvl="8" rtl="0">
              <a:spcBef>
                <a:spcPts val="0"/>
              </a:spcBef>
              <a:spcAft>
                <a:spcPts val="0"/>
              </a:spcAft>
              <a:buNone/>
              <a:defRPr>
                <a:solidFill>
                  <a:schemeClr val="accent2"/>
                </a:solidFill>
                <a:highlight>
                  <a:schemeClr val="accent1"/>
                </a:highlight>
                <a:latin typeface="Google Sans"/>
                <a:ea typeface="Google Sans"/>
                <a:cs typeface="Google Sans"/>
                <a:sym typeface="Google Sans"/>
              </a:defRPr>
            </a:lvl9pPr>
          </a:lstStyle>
          <a:p/>
        </p:txBody>
      </p:sp>
      <p:sp>
        <p:nvSpPr>
          <p:cNvPr id="184" name="Google Shape;184;p34"/>
          <p:cNvSpPr/>
          <p:nvPr/>
        </p:nvSpPr>
        <p:spPr>
          <a:xfrm>
            <a:off x="6266241" y="89541"/>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85" name="Google Shape;185;p34"/>
          <p:cNvPicPr preferRelativeResize="0"/>
          <p:nvPr/>
        </p:nvPicPr>
        <p:blipFill>
          <a:blip r:embed="rId3">
            <a:alphaModFix/>
          </a:blip>
          <a:stretch>
            <a:fillRect/>
          </a:stretch>
        </p:blipFill>
        <p:spPr>
          <a:xfrm>
            <a:off x="6366341" y="155156"/>
            <a:ext cx="2652992" cy="170953"/>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Green" showMasterSp="0">
  <p:cSld name="Quote_3_1_1">
    <p:bg>
      <p:bgPr>
        <a:blipFill>
          <a:blip r:embed="rId2">
            <a:alphaModFix/>
          </a:blip>
          <a:stretch>
            <a:fillRect/>
          </a:stretch>
        </a:blipFill>
      </p:bgPr>
    </p:bg>
    <p:spTree>
      <p:nvGrpSpPr>
        <p:cNvPr id="186" name="Shape 186"/>
        <p:cNvGrpSpPr/>
        <p:nvPr/>
      </p:nvGrpSpPr>
      <p:grpSpPr>
        <a:xfrm>
          <a:off x="0" y="0"/>
          <a:ext cx="0" cy="0"/>
          <a:chOff x="0" y="0"/>
          <a:chExt cx="0" cy="0"/>
        </a:xfrm>
      </p:grpSpPr>
      <p:sp>
        <p:nvSpPr>
          <p:cNvPr id="187" name="Google Shape;187;p35"/>
          <p:cNvSpPr txBox="1"/>
          <p:nvPr>
            <p:ph type="title"/>
          </p:nvPr>
        </p:nvSpPr>
        <p:spPr>
          <a:xfrm>
            <a:off x="1811841" y="1515478"/>
            <a:ext cx="54642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a:solidFill>
                  <a:schemeClr val="dk1"/>
                </a:solidFill>
                <a:latin typeface="Google Sans"/>
                <a:ea typeface="Google Sans"/>
                <a:cs typeface="Google Sans"/>
                <a:sym typeface="Google Sans"/>
              </a:defRPr>
            </a:lvl1pPr>
            <a:lvl2pPr lvl="1" rtl="0">
              <a:spcBef>
                <a:spcPts val="0"/>
              </a:spcBef>
              <a:spcAft>
                <a:spcPts val="0"/>
              </a:spcAft>
              <a:buNone/>
              <a:defRPr sz="3500">
                <a:solidFill>
                  <a:schemeClr val="dk1"/>
                </a:solidFill>
                <a:latin typeface="Google Sans"/>
                <a:ea typeface="Google Sans"/>
                <a:cs typeface="Google Sans"/>
                <a:sym typeface="Google Sans"/>
              </a:defRPr>
            </a:lvl2pPr>
            <a:lvl3pPr lvl="2" rtl="0">
              <a:spcBef>
                <a:spcPts val="0"/>
              </a:spcBef>
              <a:spcAft>
                <a:spcPts val="0"/>
              </a:spcAft>
              <a:buNone/>
              <a:defRPr sz="3500">
                <a:solidFill>
                  <a:schemeClr val="dk1"/>
                </a:solidFill>
                <a:latin typeface="Google Sans"/>
                <a:ea typeface="Google Sans"/>
                <a:cs typeface="Google Sans"/>
                <a:sym typeface="Google Sans"/>
              </a:defRPr>
            </a:lvl3pPr>
            <a:lvl4pPr lvl="3" rtl="0">
              <a:spcBef>
                <a:spcPts val="0"/>
              </a:spcBef>
              <a:spcAft>
                <a:spcPts val="0"/>
              </a:spcAft>
              <a:buNone/>
              <a:defRPr sz="3500">
                <a:solidFill>
                  <a:schemeClr val="dk1"/>
                </a:solidFill>
                <a:latin typeface="Google Sans"/>
                <a:ea typeface="Google Sans"/>
                <a:cs typeface="Google Sans"/>
                <a:sym typeface="Google Sans"/>
              </a:defRPr>
            </a:lvl4pPr>
            <a:lvl5pPr lvl="4" rtl="0">
              <a:spcBef>
                <a:spcPts val="0"/>
              </a:spcBef>
              <a:spcAft>
                <a:spcPts val="0"/>
              </a:spcAft>
              <a:buNone/>
              <a:defRPr sz="3500">
                <a:solidFill>
                  <a:schemeClr val="dk1"/>
                </a:solidFill>
                <a:latin typeface="Google Sans"/>
                <a:ea typeface="Google Sans"/>
                <a:cs typeface="Google Sans"/>
                <a:sym typeface="Google Sans"/>
              </a:defRPr>
            </a:lvl5pPr>
            <a:lvl6pPr lvl="5" rtl="0">
              <a:spcBef>
                <a:spcPts val="0"/>
              </a:spcBef>
              <a:spcAft>
                <a:spcPts val="0"/>
              </a:spcAft>
              <a:buNone/>
              <a:defRPr sz="3500">
                <a:solidFill>
                  <a:schemeClr val="dk1"/>
                </a:solidFill>
                <a:latin typeface="Google Sans"/>
                <a:ea typeface="Google Sans"/>
                <a:cs typeface="Google Sans"/>
                <a:sym typeface="Google Sans"/>
              </a:defRPr>
            </a:lvl6pPr>
            <a:lvl7pPr lvl="6" rtl="0">
              <a:spcBef>
                <a:spcPts val="0"/>
              </a:spcBef>
              <a:spcAft>
                <a:spcPts val="0"/>
              </a:spcAft>
              <a:buNone/>
              <a:defRPr sz="3500">
                <a:solidFill>
                  <a:schemeClr val="dk1"/>
                </a:solidFill>
                <a:latin typeface="Google Sans"/>
                <a:ea typeface="Google Sans"/>
                <a:cs typeface="Google Sans"/>
                <a:sym typeface="Google Sans"/>
              </a:defRPr>
            </a:lvl7pPr>
            <a:lvl8pPr lvl="7" rtl="0">
              <a:spcBef>
                <a:spcPts val="0"/>
              </a:spcBef>
              <a:spcAft>
                <a:spcPts val="0"/>
              </a:spcAft>
              <a:buNone/>
              <a:defRPr sz="3500">
                <a:solidFill>
                  <a:schemeClr val="dk1"/>
                </a:solidFill>
                <a:latin typeface="Google Sans"/>
                <a:ea typeface="Google Sans"/>
                <a:cs typeface="Google Sans"/>
                <a:sym typeface="Google Sans"/>
              </a:defRPr>
            </a:lvl8pPr>
            <a:lvl9pPr lvl="8" rtl="0">
              <a:spcBef>
                <a:spcPts val="0"/>
              </a:spcBef>
              <a:spcAft>
                <a:spcPts val="0"/>
              </a:spcAft>
              <a:buNone/>
              <a:defRPr sz="3500">
                <a:solidFill>
                  <a:schemeClr val="dk1"/>
                </a:solidFill>
                <a:latin typeface="Google Sans"/>
                <a:ea typeface="Google Sans"/>
                <a:cs typeface="Google Sans"/>
                <a:sym typeface="Google Sans"/>
              </a:defRPr>
            </a:lvl9pPr>
          </a:lstStyle>
          <a:p/>
        </p:txBody>
      </p:sp>
      <p:sp>
        <p:nvSpPr>
          <p:cNvPr id="188" name="Google Shape;188;p35"/>
          <p:cNvSpPr txBox="1"/>
          <p:nvPr>
            <p:ph idx="1" type="subTitle"/>
          </p:nvPr>
        </p:nvSpPr>
        <p:spPr>
          <a:xfrm>
            <a:off x="1900631" y="3621544"/>
            <a:ext cx="55719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4"/>
                </a:solidFill>
                <a:latin typeface="Roboto Mono"/>
                <a:ea typeface="Roboto Mono"/>
                <a:cs typeface="Roboto Mono"/>
                <a:sym typeface="Roboto Mono"/>
              </a:defRPr>
            </a:lvl1pPr>
            <a:lvl2pPr lvl="1"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2pPr>
            <a:lvl3pPr lvl="2"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3pPr>
            <a:lvl4pPr lvl="3"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4pPr>
            <a:lvl5pPr lvl="4"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5pPr>
            <a:lvl6pPr lvl="5"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6pPr>
            <a:lvl7pPr lvl="6"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7pPr>
            <a:lvl8pPr lvl="7"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8pPr>
            <a:lvl9pPr lvl="8" rtl="0">
              <a:spcBef>
                <a:spcPts val="0"/>
              </a:spcBef>
              <a:spcAft>
                <a:spcPts val="0"/>
              </a:spcAft>
              <a:buNone/>
              <a:defRPr>
                <a:solidFill>
                  <a:schemeClr val="accent4"/>
                </a:solidFill>
                <a:highlight>
                  <a:schemeClr val="accent1"/>
                </a:highlight>
                <a:latin typeface="Google Sans"/>
                <a:ea typeface="Google Sans"/>
                <a:cs typeface="Google Sans"/>
                <a:sym typeface="Google Sans"/>
              </a:defRPr>
            </a:lvl9pPr>
          </a:lstStyle>
          <a:p/>
        </p:txBody>
      </p:sp>
      <p:sp>
        <p:nvSpPr>
          <p:cNvPr id="189" name="Google Shape;189;p35"/>
          <p:cNvSpPr/>
          <p:nvPr/>
        </p:nvSpPr>
        <p:spPr>
          <a:xfrm>
            <a:off x="6266241" y="89541"/>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90" name="Google Shape;190;p35"/>
          <p:cNvPicPr preferRelativeResize="0"/>
          <p:nvPr/>
        </p:nvPicPr>
        <p:blipFill>
          <a:blip r:embed="rId3">
            <a:alphaModFix/>
          </a:blip>
          <a:stretch>
            <a:fillRect/>
          </a:stretch>
        </p:blipFill>
        <p:spPr>
          <a:xfrm>
            <a:off x="6366341" y="155156"/>
            <a:ext cx="2652992" cy="170953"/>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Red" showMasterSp="0">
  <p:cSld name="Quote_3_1_1_1">
    <p:bg>
      <p:bgPr>
        <a:blipFill>
          <a:blip r:embed="rId2">
            <a:alphaModFix/>
          </a:blip>
          <a:stretch>
            <a:fillRect/>
          </a:stretch>
        </a:blipFill>
      </p:bgPr>
    </p:bg>
    <p:spTree>
      <p:nvGrpSpPr>
        <p:cNvPr id="191" name="Shape 191"/>
        <p:cNvGrpSpPr/>
        <p:nvPr/>
      </p:nvGrpSpPr>
      <p:grpSpPr>
        <a:xfrm>
          <a:off x="0" y="0"/>
          <a:ext cx="0" cy="0"/>
          <a:chOff x="0" y="0"/>
          <a:chExt cx="0" cy="0"/>
        </a:xfrm>
      </p:grpSpPr>
      <p:sp>
        <p:nvSpPr>
          <p:cNvPr id="192" name="Google Shape;192;p36"/>
          <p:cNvSpPr txBox="1"/>
          <p:nvPr>
            <p:ph type="title"/>
          </p:nvPr>
        </p:nvSpPr>
        <p:spPr>
          <a:xfrm>
            <a:off x="1811841" y="1515478"/>
            <a:ext cx="54642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a:solidFill>
                  <a:schemeClr val="dk1"/>
                </a:solidFill>
                <a:latin typeface="Google Sans"/>
                <a:ea typeface="Google Sans"/>
                <a:cs typeface="Google Sans"/>
                <a:sym typeface="Google Sans"/>
              </a:defRPr>
            </a:lvl1pPr>
            <a:lvl2pPr lvl="1" rtl="0">
              <a:spcBef>
                <a:spcPts val="0"/>
              </a:spcBef>
              <a:spcAft>
                <a:spcPts val="0"/>
              </a:spcAft>
              <a:buNone/>
              <a:defRPr sz="3500">
                <a:latin typeface="Google Sans"/>
                <a:ea typeface="Google Sans"/>
                <a:cs typeface="Google Sans"/>
                <a:sym typeface="Google Sans"/>
              </a:defRPr>
            </a:lvl2pPr>
            <a:lvl3pPr lvl="2" rtl="0">
              <a:spcBef>
                <a:spcPts val="0"/>
              </a:spcBef>
              <a:spcAft>
                <a:spcPts val="0"/>
              </a:spcAft>
              <a:buNone/>
              <a:defRPr sz="3500">
                <a:latin typeface="Google Sans"/>
                <a:ea typeface="Google Sans"/>
                <a:cs typeface="Google Sans"/>
                <a:sym typeface="Google Sans"/>
              </a:defRPr>
            </a:lvl3pPr>
            <a:lvl4pPr lvl="3" rtl="0">
              <a:spcBef>
                <a:spcPts val="0"/>
              </a:spcBef>
              <a:spcAft>
                <a:spcPts val="0"/>
              </a:spcAft>
              <a:buNone/>
              <a:defRPr sz="3500">
                <a:latin typeface="Google Sans"/>
                <a:ea typeface="Google Sans"/>
                <a:cs typeface="Google Sans"/>
                <a:sym typeface="Google Sans"/>
              </a:defRPr>
            </a:lvl4pPr>
            <a:lvl5pPr lvl="4" rtl="0">
              <a:spcBef>
                <a:spcPts val="0"/>
              </a:spcBef>
              <a:spcAft>
                <a:spcPts val="0"/>
              </a:spcAft>
              <a:buNone/>
              <a:defRPr sz="3500">
                <a:latin typeface="Google Sans"/>
                <a:ea typeface="Google Sans"/>
                <a:cs typeface="Google Sans"/>
                <a:sym typeface="Google Sans"/>
              </a:defRPr>
            </a:lvl5pPr>
            <a:lvl6pPr lvl="5" rtl="0">
              <a:spcBef>
                <a:spcPts val="0"/>
              </a:spcBef>
              <a:spcAft>
                <a:spcPts val="0"/>
              </a:spcAft>
              <a:buNone/>
              <a:defRPr sz="3500">
                <a:latin typeface="Google Sans"/>
                <a:ea typeface="Google Sans"/>
                <a:cs typeface="Google Sans"/>
                <a:sym typeface="Google Sans"/>
              </a:defRPr>
            </a:lvl6pPr>
            <a:lvl7pPr lvl="6" rtl="0">
              <a:spcBef>
                <a:spcPts val="0"/>
              </a:spcBef>
              <a:spcAft>
                <a:spcPts val="0"/>
              </a:spcAft>
              <a:buNone/>
              <a:defRPr sz="3500">
                <a:latin typeface="Google Sans"/>
                <a:ea typeface="Google Sans"/>
                <a:cs typeface="Google Sans"/>
                <a:sym typeface="Google Sans"/>
              </a:defRPr>
            </a:lvl7pPr>
            <a:lvl8pPr lvl="7" rtl="0">
              <a:spcBef>
                <a:spcPts val="0"/>
              </a:spcBef>
              <a:spcAft>
                <a:spcPts val="0"/>
              </a:spcAft>
              <a:buNone/>
              <a:defRPr sz="3500">
                <a:latin typeface="Google Sans"/>
                <a:ea typeface="Google Sans"/>
                <a:cs typeface="Google Sans"/>
                <a:sym typeface="Google Sans"/>
              </a:defRPr>
            </a:lvl8pPr>
            <a:lvl9pPr lvl="8" rtl="0">
              <a:spcBef>
                <a:spcPts val="0"/>
              </a:spcBef>
              <a:spcAft>
                <a:spcPts val="0"/>
              </a:spcAft>
              <a:buNone/>
              <a:defRPr sz="3500">
                <a:latin typeface="Google Sans"/>
                <a:ea typeface="Google Sans"/>
                <a:cs typeface="Google Sans"/>
                <a:sym typeface="Google Sans"/>
              </a:defRPr>
            </a:lvl9pPr>
          </a:lstStyle>
          <a:p/>
        </p:txBody>
      </p:sp>
      <p:sp>
        <p:nvSpPr>
          <p:cNvPr id="193" name="Google Shape;193;p36"/>
          <p:cNvSpPr txBox="1"/>
          <p:nvPr>
            <p:ph idx="1" type="subTitle"/>
          </p:nvPr>
        </p:nvSpPr>
        <p:spPr>
          <a:xfrm>
            <a:off x="1900631" y="3621544"/>
            <a:ext cx="5571900" cy="752100"/>
          </a:xfrm>
          <a:prstGeom prst="rect">
            <a:avLst/>
          </a:prstGeom>
        </p:spPr>
        <p:txBody>
          <a:bodyPr anchorCtr="0" anchor="t" bIns="34275" lIns="34275" spcFirstLastPara="1" rIns="34275" wrap="square" tIns="34275">
            <a:spAutoFit/>
          </a:bodyPr>
          <a:lstStyle>
            <a:lvl1pPr lvl="0" rtl="0">
              <a:spcBef>
                <a:spcPts val="0"/>
              </a:spcBef>
              <a:spcAft>
                <a:spcPts val="0"/>
              </a:spcAft>
              <a:buNone/>
              <a:defRPr sz="1800">
                <a:solidFill>
                  <a:schemeClr val="accent3"/>
                </a:solidFill>
                <a:latin typeface="Roboto Mono"/>
                <a:ea typeface="Roboto Mono"/>
                <a:cs typeface="Roboto Mono"/>
                <a:sym typeface="Roboto Mono"/>
              </a:defRPr>
            </a:lvl1pPr>
            <a:lvl2pPr lvl="1"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2pPr>
            <a:lvl3pPr lvl="2"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3pPr>
            <a:lvl4pPr lvl="3"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4pPr>
            <a:lvl5pPr lvl="4"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5pPr>
            <a:lvl6pPr lvl="5"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6pPr>
            <a:lvl7pPr lvl="6"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7pPr>
            <a:lvl8pPr lvl="7"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8pPr>
            <a:lvl9pPr lvl="8" rtl="0">
              <a:spcBef>
                <a:spcPts val="0"/>
              </a:spcBef>
              <a:spcAft>
                <a:spcPts val="0"/>
              </a:spcAft>
              <a:buNone/>
              <a:defRPr>
                <a:solidFill>
                  <a:schemeClr val="accent3"/>
                </a:solidFill>
                <a:highlight>
                  <a:schemeClr val="accent1"/>
                </a:highlight>
                <a:latin typeface="Google Sans"/>
                <a:ea typeface="Google Sans"/>
                <a:cs typeface="Google Sans"/>
                <a:sym typeface="Google Sans"/>
              </a:defRPr>
            </a:lvl9pPr>
          </a:lstStyle>
          <a:p/>
        </p:txBody>
      </p:sp>
      <p:sp>
        <p:nvSpPr>
          <p:cNvPr id="194" name="Google Shape;194;p36"/>
          <p:cNvSpPr/>
          <p:nvPr/>
        </p:nvSpPr>
        <p:spPr>
          <a:xfrm>
            <a:off x="6266241" y="89541"/>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95" name="Google Shape;195;p36"/>
          <p:cNvPicPr preferRelativeResize="0"/>
          <p:nvPr/>
        </p:nvPicPr>
        <p:blipFill>
          <a:blip r:embed="rId3">
            <a:alphaModFix/>
          </a:blip>
          <a:stretch>
            <a:fillRect/>
          </a:stretch>
        </p:blipFill>
        <p:spPr>
          <a:xfrm>
            <a:off x="6366341" y="155156"/>
            <a:ext cx="2652992" cy="170953"/>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Black">
  <p:cSld name="(Avoid) Title, Subtitle, Bullets_1_1_1_1_1_1">
    <p:spTree>
      <p:nvGrpSpPr>
        <p:cNvPr id="196" name="Shape 196"/>
        <p:cNvGrpSpPr/>
        <p:nvPr/>
      </p:nvGrpSpPr>
      <p:grpSpPr>
        <a:xfrm>
          <a:off x="0" y="0"/>
          <a:ext cx="0" cy="0"/>
          <a:chOff x="0" y="0"/>
          <a:chExt cx="0" cy="0"/>
        </a:xfrm>
      </p:grpSpPr>
      <p:sp>
        <p:nvSpPr>
          <p:cNvPr id="197" name="Google Shape;197;p37"/>
          <p:cNvSpPr/>
          <p:nvPr/>
        </p:nvSpPr>
        <p:spPr>
          <a:xfrm>
            <a:off x="94" y="0"/>
            <a:ext cx="9144000" cy="5143500"/>
          </a:xfrm>
          <a:prstGeom prst="rect">
            <a:avLst/>
          </a:prstGeom>
          <a:solidFill>
            <a:srgbClr val="202124"/>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Green Footer" showMasterSp="0">
  <p:cSld name="Blank Green Footer">
    <p:bg>
      <p:bgPr>
        <a:solidFill>
          <a:srgbClr val="FFFFFF"/>
        </a:solidFill>
      </p:bgPr>
    </p:bg>
    <p:spTree>
      <p:nvGrpSpPr>
        <p:cNvPr id="198" name="Shape 198"/>
        <p:cNvGrpSpPr/>
        <p:nvPr/>
      </p:nvGrpSpPr>
      <p:grpSpPr>
        <a:xfrm>
          <a:off x="0" y="0"/>
          <a:ext cx="0" cy="0"/>
          <a:chOff x="0" y="0"/>
          <a:chExt cx="0" cy="0"/>
        </a:xfrm>
      </p:grpSpPr>
      <p:sp>
        <p:nvSpPr>
          <p:cNvPr id="199" name="Google Shape;199;p38"/>
          <p:cNvSpPr txBox="1"/>
          <p:nvPr>
            <p:ph type="title"/>
          </p:nvPr>
        </p:nvSpPr>
        <p:spPr>
          <a:xfrm>
            <a:off x="167100" y="522375"/>
            <a:ext cx="6614100" cy="755700"/>
          </a:xfrm>
          <a:prstGeom prst="rect">
            <a:avLst/>
          </a:prstGeom>
          <a:noFill/>
          <a:ln>
            <a:noFill/>
          </a:ln>
        </p:spPr>
        <p:txBody>
          <a:bodyPr anchorCtr="0" anchor="t" bIns="34275" lIns="34275" spcFirstLastPara="1" rIns="34275" wrap="square" tIns="34275">
            <a:noAutofit/>
          </a:bodyPr>
          <a:lstStyle>
            <a:lvl1pPr indent="-63500" lvl="0" marL="63500" marR="0" rtl="0" algn="l">
              <a:lnSpc>
                <a:spcPct val="100000"/>
              </a:lnSpc>
              <a:spcBef>
                <a:spcPts val="0"/>
              </a:spcBef>
              <a:spcAft>
                <a:spcPts val="0"/>
              </a:spcAft>
              <a:buClr>
                <a:srgbClr val="666666"/>
              </a:buClr>
              <a:buSzPts val="500"/>
              <a:buFont typeface="Google Sans"/>
              <a:buNone/>
              <a:defRPr i="0" sz="2600" u="none" cap="none" strike="noStrike">
                <a:solidFill>
                  <a:srgbClr val="666666"/>
                </a:solidFill>
                <a:latin typeface="Google Sans"/>
                <a:ea typeface="Google Sans"/>
                <a:cs typeface="Google Sans"/>
                <a:sym typeface="Google Sans"/>
              </a:defRPr>
            </a:lvl1pPr>
            <a:lvl2pPr indent="-63500" lvl="1"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2pPr>
            <a:lvl3pPr indent="-63500" lvl="2"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3pPr>
            <a:lvl4pPr indent="-63500" lvl="3"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4pPr>
            <a:lvl5pPr indent="-63500" lvl="4"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5pPr>
            <a:lvl6pPr indent="-63500" lvl="5"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6pPr>
            <a:lvl7pPr indent="-63500" lvl="6"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7pPr>
            <a:lvl8pPr indent="-63500" lvl="7"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8pPr>
            <a:lvl9pPr indent="-63500" lvl="8"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9pPr>
          </a:lstStyle>
          <a:p/>
        </p:txBody>
      </p:sp>
      <p:sp>
        <p:nvSpPr>
          <p:cNvPr id="200" name="Google Shape;200;p38"/>
          <p:cNvSpPr/>
          <p:nvPr/>
        </p:nvSpPr>
        <p:spPr>
          <a:xfrm>
            <a:off x="7934701" y="218775"/>
            <a:ext cx="1209300" cy="273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D9D9D9"/>
              </a:buClr>
              <a:buFont typeface="Roboto"/>
              <a:buNone/>
            </a:pPr>
            <a:r>
              <a:rPr b="0" i="0" lang="en" sz="600" u="none" cap="none" strike="noStrike">
                <a:solidFill>
                  <a:srgbClr val="D9D9D9"/>
                </a:solidFill>
                <a:latin typeface="Roboto"/>
                <a:ea typeface="Roboto"/>
                <a:cs typeface="Roboto"/>
                <a:sym typeface="Roboto"/>
              </a:rPr>
              <a:t>Proprietary + Confidential</a:t>
            </a:r>
            <a:endParaRPr sz="500"/>
          </a:p>
        </p:txBody>
      </p:sp>
      <p:sp>
        <p:nvSpPr>
          <p:cNvPr id="201" name="Google Shape;201;p38"/>
          <p:cNvSpPr txBox="1"/>
          <p:nvPr>
            <p:ph idx="12" type="sldNum"/>
          </p:nvPr>
        </p:nvSpPr>
        <p:spPr>
          <a:xfrm>
            <a:off x="4419600" y="4604044"/>
            <a:ext cx="2133600" cy="3264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1pPr>
            <a:lvl2pPr indent="0" lvl="1"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2pPr>
            <a:lvl3pPr indent="0" lvl="2"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3pPr>
            <a:lvl4pPr indent="0" lvl="3"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4pPr>
            <a:lvl5pPr indent="0" lvl="4"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5pPr>
            <a:lvl6pPr indent="0" lvl="5"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6pPr>
            <a:lvl7pPr indent="0" lvl="6"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7pPr>
            <a:lvl8pPr indent="0" lvl="7"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8pPr>
            <a:lvl9pPr indent="0" lvl="8"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sz="500">
              <a:solidFill>
                <a:srgbClr val="000000"/>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ed Footer" showMasterSp="0">
  <p:cSld name="Blank Red Footer">
    <p:bg>
      <p:bgPr>
        <a:solidFill>
          <a:srgbClr val="FFFFFF"/>
        </a:solidFill>
      </p:bgPr>
    </p:bg>
    <p:spTree>
      <p:nvGrpSpPr>
        <p:cNvPr id="202" name="Shape 202"/>
        <p:cNvGrpSpPr/>
        <p:nvPr/>
      </p:nvGrpSpPr>
      <p:grpSpPr>
        <a:xfrm>
          <a:off x="0" y="0"/>
          <a:ext cx="0" cy="0"/>
          <a:chOff x="0" y="0"/>
          <a:chExt cx="0" cy="0"/>
        </a:xfrm>
      </p:grpSpPr>
      <p:sp>
        <p:nvSpPr>
          <p:cNvPr id="203" name="Google Shape;203;p39"/>
          <p:cNvSpPr txBox="1"/>
          <p:nvPr>
            <p:ph type="title"/>
          </p:nvPr>
        </p:nvSpPr>
        <p:spPr>
          <a:xfrm>
            <a:off x="167100" y="522375"/>
            <a:ext cx="6614100" cy="755700"/>
          </a:xfrm>
          <a:prstGeom prst="rect">
            <a:avLst/>
          </a:prstGeom>
          <a:noFill/>
          <a:ln>
            <a:noFill/>
          </a:ln>
        </p:spPr>
        <p:txBody>
          <a:bodyPr anchorCtr="0" anchor="t" bIns="34275" lIns="34275" spcFirstLastPara="1" rIns="34275" wrap="square" tIns="34275">
            <a:noAutofit/>
          </a:bodyPr>
          <a:lstStyle>
            <a:lvl1pPr indent="-63500" lvl="0" marL="63500" marR="0" rtl="0" algn="l">
              <a:lnSpc>
                <a:spcPct val="100000"/>
              </a:lnSpc>
              <a:spcBef>
                <a:spcPts val="0"/>
              </a:spcBef>
              <a:spcAft>
                <a:spcPts val="0"/>
              </a:spcAft>
              <a:buClr>
                <a:srgbClr val="666666"/>
              </a:buClr>
              <a:buSzPts val="500"/>
              <a:buFont typeface="Google Sans"/>
              <a:buNone/>
              <a:defRPr i="0" sz="2600" u="none" cap="none" strike="noStrike">
                <a:solidFill>
                  <a:srgbClr val="666666"/>
                </a:solidFill>
                <a:latin typeface="Google Sans"/>
                <a:ea typeface="Google Sans"/>
                <a:cs typeface="Google Sans"/>
                <a:sym typeface="Google Sans"/>
              </a:defRPr>
            </a:lvl1pPr>
            <a:lvl2pPr indent="-63500" lvl="1"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2pPr>
            <a:lvl3pPr indent="-63500" lvl="2"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3pPr>
            <a:lvl4pPr indent="-63500" lvl="3"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4pPr>
            <a:lvl5pPr indent="-63500" lvl="4"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5pPr>
            <a:lvl6pPr indent="-63500" lvl="5"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6pPr>
            <a:lvl7pPr indent="-63500" lvl="6"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7pPr>
            <a:lvl8pPr indent="-63500" lvl="7"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8pPr>
            <a:lvl9pPr indent="-63500" lvl="8" marL="63500" marR="0" rtl="0" algn="l">
              <a:lnSpc>
                <a:spcPct val="100000"/>
              </a:lnSpc>
              <a:spcBef>
                <a:spcPts val="0"/>
              </a:spcBef>
              <a:spcAft>
                <a:spcPts val="0"/>
              </a:spcAft>
              <a:buClr>
                <a:srgbClr val="FFFFFF"/>
              </a:buClr>
              <a:buSzPts val="500"/>
              <a:buFont typeface="Google Sans"/>
              <a:buNone/>
              <a:defRPr i="0" sz="3600" u="none" cap="none" strike="noStrike">
                <a:solidFill>
                  <a:srgbClr val="FFFFFF"/>
                </a:solidFill>
                <a:latin typeface="Google Sans"/>
                <a:ea typeface="Google Sans"/>
                <a:cs typeface="Google Sans"/>
                <a:sym typeface="Google Sans"/>
              </a:defRPr>
            </a:lvl9pPr>
          </a:lstStyle>
          <a:p/>
        </p:txBody>
      </p:sp>
      <p:sp>
        <p:nvSpPr>
          <p:cNvPr id="204" name="Google Shape;204;p39"/>
          <p:cNvSpPr/>
          <p:nvPr/>
        </p:nvSpPr>
        <p:spPr>
          <a:xfrm>
            <a:off x="7934701" y="218775"/>
            <a:ext cx="1209300" cy="273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D9D9D9"/>
              </a:buClr>
              <a:buFont typeface="Roboto"/>
              <a:buNone/>
            </a:pPr>
            <a:r>
              <a:rPr b="0" i="0" lang="en" sz="600" u="none" cap="none" strike="noStrike">
                <a:solidFill>
                  <a:srgbClr val="D9D9D9"/>
                </a:solidFill>
                <a:latin typeface="Roboto"/>
                <a:ea typeface="Roboto"/>
                <a:cs typeface="Roboto"/>
                <a:sym typeface="Roboto"/>
              </a:rPr>
              <a:t>Proprietary + Confidential</a:t>
            </a:r>
            <a:endParaRPr sz="500"/>
          </a:p>
        </p:txBody>
      </p:sp>
      <p:sp>
        <p:nvSpPr>
          <p:cNvPr id="205" name="Google Shape;205;p39"/>
          <p:cNvSpPr txBox="1"/>
          <p:nvPr>
            <p:ph idx="12" type="sldNum"/>
          </p:nvPr>
        </p:nvSpPr>
        <p:spPr>
          <a:xfrm>
            <a:off x="4419600" y="4604044"/>
            <a:ext cx="2133600" cy="3264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1pPr>
            <a:lvl2pPr indent="0" lvl="1"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2pPr>
            <a:lvl3pPr indent="0" lvl="2"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3pPr>
            <a:lvl4pPr indent="0" lvl="3"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4pPr>
            <a:lvl5pPr indent="0" lvl="4"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5pPr>
            <a:lvl6pPr indent="0" lvl="5"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6pPr>
            <a:lvl7pPr indent="0" lvl="6"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7pPr>
            <a:lvl8pPr indent="0" lvl="7"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8pPr>
            <a:lvl9pPr indent="0" lvl="8" marL="0" marR="0" rtl="0" algn="r">
              <a:lnSpc>
                <a:spcPct val="100000"/>
              </a:lnSpc>
              <a:spcBef>
                <a:spcPts val="0"/>
              </a:spcBef>
              <a:spcAft>
                <a:spcPts val="0"/>
              </a:spcAft>
              <a:buClr>
                <a:srgbClr val="585858"/>
              </a:buClr>
              <a:buFont typeface="Arial"/>
              <a:buNone/>
              <a:defRPr b="0" i="0" sz="1000" u="none" cap="none" strike="noStrike">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sz="500">
              <a:solidFill>
                <a:srgbClr val="000000"/>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6" name="Shape 206"/>
        <p:cNvGrpSpPr/>
        <p:nvPr/>
      </p:nvGrpSpPr>
      <p:grpSpPr>
        <a:xfrm>
          <a:off x="0" y="0"/>
          <a:ext cx="0" cy="0"/>
          <a:chOff x="0" y="0"/>
          <a:chExt cx="0" cy="0"/>
        </a:xfrm>
      </p:grpSpPr>
      <p:sp>
        <p:nvSpPr>
          <p:cNvPr id="207" name="Google Shape;207;p40"/>
          <p:cNvSpPr txBox="1"/>
          <p:nvPr>
            <p:ph idx="12" type="sldNum"/>
          </p:nvPr>
        </p:nvSpPr>
        <p:spPr>
          <a:xfrm>
            <a:off x="8472458" y="4663217"/>
            <a:ext cx="548700" cy="393600"/>
          </a:xfrm>
          <a:prstGeom prst="rect">
            <a:avLst/>
          </a:prstGeom>
          <a:noFill/>
          <a:ln>
            <a:noFill/>
          </a:ln>
        </p:spPr>
        <p:txBody>
          <a:bodyPr anchorCtr="0" anchor="ctr" bIns="34275" lIns="34275" spcFirstLastPara="1" rIns="34275" wrap="square" tIns="34275">
            <a:noAutofit/>
          </a:bodyPr>
          <a:lstStyle>
            <a:lvl1pPr lvl="0" rtl="0">
              <a:buNone/>
              <a:defRPr sz="500"/>
            </a:lvl1pPr>
            <a:lvl2pPr lvl="1" rtl="0">
              <a:buNone/>
              <a:defRPr sz="500"/>
            </a:lvl2pPr>
            <a:lvl3pPr lvl="2" rtl="0">
              <a:buNone/>
              <a:defRPr sz="500"/>
            </a:lvl3pPr>
            <a:lvl4pPr lvl="3" rtl="0">
              <a:buNone/>
              <a:defRPr sz="500"/>
            </a:lvl4pPr>
            <a:lvl5pPr lvl="4" rtl="0">
              <a:buNone/>
              <a:defRPr sz="500"/>
            </a:lvl5pPr>
            <a:lvl6pPr lvl="5" rtl="0">
              <a:buNone/>
              <a:defRPr sz="500"/>
            </a:lvl6pPr>
            <a:lvl7pPr lvl="6" rtl="0">
              <a:buNone/>
              <a:defRPr sz="500"/>
            </a:lvl7pPr>
            <a:lvl8pPr lvl="7" rtl="0">
              <a:buNone/>
              <a:defRPr sz="500"/>
            </a:lvl8pPr>
            <a:lvl9pPr lvl="8" rtl="0">
              <a:buNone/>
              <a:defRPr sz="500"/>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8" name="Shape 208"/>
        <p:cNvGrpSpPr/>
        <p:nvPr/>
      </p:nvGrpSpPr>
      <p:grpSpPr>
        <a:xfrm>
          <a:off x="0" y="0"/>
          <a:ext cx="0" cy="0"/>
          <a:chOff x="0" y="0"/>
          <a:chExt cx="0" cy="0"/>
        </a:xfrm>
      </p:grpSpPr>
      <p:sp>
        <p:nvSpPr>
          <p:cNvPr id="209" name="Google Shape;209;p41"/>
          <p:cNvSpPr txBox="1"/>
          <p:nvPr>
            <p:ph type="title"/>
          </p:nvPr>
        </p:nvSpPr>
        <p:spPr>
          <a:xfrm>
            <a:off x="311700" y="334325"/>
            <a:ext cx="8520600" cy="572700"/>
          </a:xfrm>
          <a:prstGeom prst="rect">
            <a:avLst/>
          </a:prstGeom>
        </p:spPr>
        <p:txBody>
          <a:bodyPr anchorCtr="0" anchor="t" bIns="34275" lIns="34275" spcFirstLastPara="1" rIns="34275" wrap="square" tIns="34275">
            <a:noAutofit/>
          </a:bodyPr>
          <a:lstStyle>
            <a:lvl1pPr lvl="0" rtl="0">
              <a:spcBef>
                <a:spcPts val="0"/>
              </a:spcBef>
              <a:spcAft>
                <a:spcPts val="0"/>
              </a:spcAft>
              <a:buSzPts val="5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210" name="Google Shape;210;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sz="1400"/>
            </a:lvl1pPr>
            <a:lvl2pPr lvl="1" rtl="0">
              <a:buNone/>
              <a:defRPr sz="1400"/>
            </a:lvl2pPr>
            <a:lvl3pPr lvl="2" rtl="0">
              <a:buNone/>
              <a:defRPr sz="1400"/>
            </a:lvl3pPr>
            <a:lvl4pPr lvl="3" rtl="0">
              <a:buNone/>
              <a:defRPr sz="1400"/>
            </a:lvl4pPr>
            <a:lvl5pPr lvl="4" rtl="0">
              <a:buNone/>
              <a:defRPr sz="1400"/>
            </a:lvl5pPr>
            <a:lvl6pPr lvl="5" rtl="0">
              <a:buNone/>
              <a:defRPr sz="1400"/>
            </a:lvl6pPr>
            <a:lvl7pPr lvl="6" rtl="0">
              <a:buNone/>
              <a:defRPr sz="1400"/>
            </a:lvl7pPr>
            <a:lvl8pPr lvl="7" rtl="0">
              <a:buNone/>
              <a:defRPr sz="1400"/>
            </a:lvl8pPr>
            <a:lvl9pPr lvl="8" rtl="0">
              <a:buNone/>
              <a:defRPr sz="1400"/>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1" showMasterSp="0">
  <p:cSld name="Presentation Title">
    <p:bg>
      <p:bgPr>
        <a:solidFill>
          <a:srgbClr val="FFFFFF"/>
        </a:solidFill>
      </p:bgPr>
    </p:bg>
    <p:spTree>
      <p:nvGrpSpPr>
        <p:cNvPr id="211" name="Shape 211"/>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Blue 1">
  <p:cSld name="CUSTOM_7_2">
    <p:spTree>
      <p:nvGrpSpPr>
        <p:cNvPr id="212" name="Shape 212"/>
        <p:cNvGrpSpPr/>
        <p:nvPr/>
      </p:nvGrpSpPr>
      <p:grpSpPr>
        <a:xfrm>
          <a:off x="0" y="0"/>
          <a:ext cx="0" cy="0"/>
          <a:chOff x="0" y="0"/>
          <a:chExt cx="0" cy="0"/>
        </a:xfrm>
      </p:grpSpPr>
      <p:sp>
        <p:nvSpPr>
          <p:cNvPr id="213" name="Google Shape;213;p43"/>
          <p:cNvSpPr txBox="1"/>
          <p:nvPr>
            <p:ph type="title"/>
          </p:nvPr>
        </p:nvSpPr>
        <p:spPr>
          <a:xfrm>
            <a:off x="397050" y="1901375"/>
            <a:ext cx="8746800" cy="162750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0"/>
              </a:spcBef>
              <a:spcAft>
                <a:spcPts val="0"/>
              </a:spcAft>
              <a:buClr>
                <a:srgbClr val="000000"/>
              </a:buClr>
              <a:buSzPts val="4000"/>
              <a:buFont typeface="Arial"/>
              <a:buNone/>
              <a:defRPr b="0" i="0" sz="4000" u="none" cap="none" strike="noStrike">
                <a:solidFill>
                  <a:schemeClr val="dk1"/>
                </a:solidFill>
                <a:latin typeface="Google Sans"/>
                <a:ea typeface="Google Sans"/>
                <a:cs typeface="Google Sans"/>
                <a:sym typeface="Google Sans"/>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4" name="Google Shape;214;p43"/>
          <p:cNvSpPr txBox="1"/>
          <p:nvPr>
            <p:ph idx="1" type="subTitle"/>
          </p:nvPr>
        </p:nvSpPr>
        <p:spPr>
          <a:xfrm>
            <a:off x="419200" y="2472600"/>
            <a:ext cx="7667700" cy="1627500"/>
          </a:xfrm>
          <a:prstGeom prst="rect">
            <a:avLst/>
          </a:prstGeom>
          <a:noFill/>
          <a:ln>
            <a:noFill/>
          </a:ln>
        </p:spPr>
        <p:txBody>
          <a:bodyPr anchorCtr="0" anchor="t" bIns="34275" lIns="34275" spcFirstLastPara="1" rIns="34275" wrap="square" tIns="34275">
            <a:spAutoFit/>
          </a:bodyPr>
          <a:lstStyle>
            <a:lvl1pPr lvl="0" marR="0" rtl="0" algn="l">
              <a:lnSpc>
                <a:spcPct val="100000"/>
              </a:lnSpc>
              <a:spcBef>
                <a:spcPts val="0"/>
              </a:spcBef>
              <a:spcAft>
                <a:spcPts val="0"/>
              </a:spcAft>
              <a:buClr>
                <a:srgbClr val="000000"/>
              </a:buClr>
              <a:buSzPts val="4000"/>
              <a:buFont typeface="Google Sans Medium"/>
              <a:buNone/>
              <a:defRPr i="0" sz="4000" u="none" cap="none" strike="noStrike">
                <a:solidFill>
                  <a:schemeClr val="accent1"/>
                </a:solidFill>
                <a:latin typeface="Google Sans Medium"/>
                <a:ea typeface="Google Sans Medium"/>
                <a:cs typeface="Google Sans Medium"/>
                <a:sym typeface="Google Sans Medium"/>
              </a:defRPr>
            </a:lvl1pPr>
            <a:lvl2pPr lvl="1" marR="0" rtl="0" algn="l">
              <a:lnSpc>
                <a:spcPct val="100000"/>
              </a:lnSpc>
              <a:spcBef>
                <a:spcPts val="0"/>
              </a:spcBef>
              <a:spcAft>
                <a:spcPts val="0"/>
              </a:spcAft>
              <a:buClr>
                <a:srgbClr val="000000"/>
              </a:buClr>
              <a:buSzPts val="4000"/>
              <a:buFont typeface="Arial"/>
              <a:buNone/>
              <a:defRPr b="0" i="0" sz="4000" u="none" cap="none" strike="noStrike">
                <a:solidFill>
                  <a:srgbClr val="EA4335"/>
                </a:solidFill>
                <a:latin typeface="Google Sans"/>
                <a:ea typeface="Google Sans"/>
                <a:cs typeface="Google Sans"/>
                <a:sym typeface="Google Sans"/>
              </a:defRPr>
            </a:lvl2pPr>
            <a:lvl3pPr lvl="2" marR="0" rtl="0" algn="l">
              <a:lnSpc>
                <a:spcPct val="100000"/>
              </a:lnSpc>
              <a:spcBef>
                <a:spcPts val="0"/>
              </a:spcBef>
              <a:spcAft>
                <a:spcPts val="0"/>
              </a:spcAft>
              <a:buClr>
                <a:srgbClr val="000000"/>
              </a:buClr>
              <a:buSzPts val="4000"/>
              <a:buFont typeface="Arial"/>
              <a:buNone/>
              <a:defRPr b="0" i="0" sz="4000" u="none" cap="none" strike="noStrike">
                <a:solidFill>
                  <a:srgbClr val="EA4335"/>
                </a:solidFill>
                <a:latin typeface="Google Sans"/>
                <a:ea typeface="Google Sans"/>
                <a:cs typeface="Google Sans"/>
                <a:sym typeface="Google Sans"/>
              </a:defRPr>
            </a:lvl3pPr>
            <a:lvl4pPr lvl="3" marR="0" rtl="0" algn="l">
              <a:lnSpc>
                <a:spcPct val="100000"/>
              </a:lnSpc>
              <a:spcBef>
                <a:spcPts val="0"/>
              </a:spcBef>
              <a:spcAft>
                <a:spcPts val="0"/>
              </a:spcAft>
              <a:buClr>
                <a:srgbClr val="000000"/>
              </a:buClr>
              <a:buSzPts val="4000"/>
              <a:buFont typeface="Arial"/>
              <a:buNone/>
              <a:defRPr b="0" i="0" sz="4000" u="none" cap="none" strike="noStrike">
                <a:solidFill>
                  <a:srgbClr val="EA4335"/>
                </a:solidFill>
                <a:latin typeface="Google Sans"/>
                <a:ea typeface="Google Sans"/>
                <a:cs typeface="Google Sans"/>
                <a:sym typeface="Google Sans"/>
              </a:defRPr>
            </a:lvl4pPr>
            <a:lvl5pPr lvl="4" marR="0" rtl="0" algn="l">
              <a:lnSpc>
                <a:spcPct val="100000"/>
              </a:lnSpc>
              <a:spcBef>
                <a:spcPts val="0"/>
              </a:spcBef>
              <a:spcAft>
                <a:spcPts val="0"/>
              </a:spcAft>
              <a:buClr>
                <a:srgbClr val="000000"/>
              </a:buClr>
              <a:buSzPts val="4000"/>
              <a:buFont typeface="Arial"/>
              <a:buNone/>
              <a:defRPr b="0" i="0" sz="4000" u="none" cap="none" strike="noStrike">
                <a:solidFill>
                  <a:srgbClr val="EA4335"/>
                </a:solidFill>
                <a:latin typeface="Google Sans"/>
                <a:ea typeface="Google Sans"/>
                <a:cs typeface="Google Sans"/>
                <a:sym typeface="Google Sans"/>
              </a:defRPr>
            </a:lvl5pPr>
            <a:lvl6pPr lvl="5" marR="0" rtl="0" algn="l">
              <a:lnSpc>
                <a:spcPct val="100000"/>
              </a:lnSpc>
              <a:spcBef>
                <a:spcPts val="0"/>
              </a:spcBef>
              <a:spcAft>
                <a:spcPts val="0"/>
              </a:spcAft>
              <a:buClr>
                <a:srgbClr val="000000"/>
              </a:buClr>
              <a:buSzPts val="4000"/>
              <a:buFont typeface="Arial"/>
              <a:buNone/>
              <a:defRPr b="0" i="0" sz="4000" u="none" cap="none" strike="noStrike">
                <a:solidFill>
                  <a:srgbClr val="EA4335"/>
                </a:solidFill>
                <a:latin typeface="Google Sans"/>
                <a:ea typeface="Google Sans"/>
                <a:cs typeface="Google Sans"/>
                <a:sym typeface="Google Sans"/>
              </a:defRPr>
            </a:lvl6pPr>
            <a:lvl7pPr lvl="6" marR="0" rtl="0" algn="l">
              <a:lnSpc>
                <a:spcPct val="100000"/>
              </a:lnSpc>
              <a:spcBef>
                <a:spcPts val="0"/>
              </a:spcBef>
              <a:spcAft>
                <a:spcPts val="0"/>
              </a:spcAft>
              <a:buClr>
                <a:srgbClr val="000000"/>
              </a:buClr>
              <a:buSzPts val="4000"/>
              <a:buFont typeface="Arial"/>
              <a:buNone/>
              <a:defRPr b="0" i="0" sz="4000" u="none" cap="none" strike="noStrike">
                <a:solidFill>
                  <a:srgbClr val="EA4335"/>
                </a:solidFill>
                <a:latin typeface="Google Sans"/>
                <a:ea typeface="Google Sans"/>
                <a:cs typeface="Google Sans"/>
                <a:sym typeface="Google Sans"/>
              </a:defRPr>
            </a:lvl7pPr>
            <a:lvl8pPr lvl="7" marR="0" rtl="0" algn="l">
              <a:lnSpc>
                <a:spcPct val="100000"/>
              </a:lnSpc>
              <a:spcBef>
                <a:spcPts val="0"/>
              </a:spcBef>
              <a:spcAft>
                <a:spcPts val="0"/>
              </a:spcAft>
              <a:buClr>
                <a:srgbClr val="000000"/>
              </a:buClr>
              <a:buSzPts val="4000"/>
              <a:buFont typeface="Arial"/>
              <a:buNone/>
              <a:defRPr b="0" i="0" sz="4000" u="none" cap="none" strike="noStrike">
                <a:solidFill>
                  <a:srgbClr val="EA4335"/>
                </a:solidFill>
                <a:latin typeface="Google Sans"/>
                <a:ea typeface="Google Sans"/>
                <a:cs typeface="Google Sans"/>
                <a:sym typeface="Google Sans"/>
              </a:defRPr>
            </a:lvl8pPr>
            <a:lvl9pPr lvl="8" marR="0" rtl="0" algn="l">
              <a:lnSpc>
                <a:spcPct val="100000"/>
              </a:lnSpc>
              <a:spcBef>
                <a:spcPts val="0"/>
              </a:spcBef>
              <a:spcAft>
                <a:spcPts val="0"/>
              </a:spcAft>
              <a:buClr>
                <a:srgbClr val="000000"/>
              </a:buClr>
              <a:buSzPts val="4000"/>
              <a:buFont typeface="Arial"/>
              <a:buNone/>
              <a:defRPr b="0" i="0" sz="4000" u="none" cap="none" strike="noStrike">
                <a:solidFill>
                  <a:srgbClr val="EA4335"/>
                </a:solidFill>
                <a:latin typeface="Google Sans"/>
                <a:ea typeface="Google Sans"/>
                <a:cs typeface="Google Sans"/>
                <a:sym typeface="Google Sans"/>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15" name="Shape 215"/>
        <p:cNvGrpSpPr/>
        <p:nvPr/>
      </p:nvGrpSpPr>
      <p:grpSpPr>
        <a:xfrm>
          <a:off x="0" y="0"/>
          <a:ext cx="0" cy="0"/>
          <a:chOff x="0" y="0"/>
          <a:chExt cx="0" cy="0"/>
        </a:xfrm>
      </p:grpSpPr>
      <p:sp>
        <p:nvSpPr>
          <p:cNvPr id="216" name="Google Shape;216;p44"/>
          <p:cNvSpPr txBox="1"/>
          <p:nvPr>
            <p:ph type="title"/>
          </p:nvPr>
        </p:nvSpPr>
        <p:spPr>
          <a:xfrm>
            <a:off x="1145430" y="355600"/>
            <a:ext cx="6853200" cy="16131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500"/>
              <a:buNone/>
              <a:defRPr b="0" i="0" sz="4500">
                <a:solidFill>
                  <a:schemeClr val="dk1"/>
                </a:solidFill>
                <a:latin typeface="Lucida Sans"/>
                <a:ea typeface="Lucida Sans"/>
                <a:cs typeface="Lucida Sans"/>
                <a:sym typeface="Lucida Sans"/>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217" name="Google Shape;217;p44"/>
          <p:cNvSpPr txBox="1"/>
          <p:nvPr>
            <p:ph idx="11" type="ftr"/>
          </p:nvPr>
        </p:nvSpPr>
        <p:spPr>
          <a:xfrm>
            <a:off x="3108960" y="4783455"/>
            <a:ext cx="2926200" cy="2574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700"/>
              <a:buNone/>
              <a:defRPr sz="700">
                <a:solidFill>
                  <a:srgbClr val="888888"/>
                </a:solidFill>
              </a:defRPr>
            </a:lvl1pPr>
            <a:lvl2pPr lvl="1" rtl="0" algn="l">
              <a:spcBef>
                <a:spcPts val="0"/>
              </a:spcBef>
              <a:spcAft>
                <a:spcPts val="0"/>
              </a:spcAft>
              <a:buSzPts val="700"/>
              <a:buNone/>
              <a:defRPr sz="700"/>
            </a:lvl2pPr>
            <a:lvl3pPr lvl="2" rtl="0" algn="l">
              <a:spcBef>
                <a:spcPts val="0"/>
              </a:spcBef>
              <a:spcAft>
                <a:spcPts val="0"/>
              </a:spcAft>
              <a:buSzPts val="700"/>
              <a:buNone/>
              <a:defRPr sz="700"/>
            </a:lvl3pPr>
            <a:lvl4pPr lvl="3" rtl="0" algn="l">
              <a:spcBef>
                <a:spcPts val="0"/>
              </a:spcBef>
              <a:spcAft>
                <a:spcPts val="0"/>
              </a:spcAft>
              <a:buSzPts val="700"/>
              <a:buNone/>
              <a:defRPr sz="700"/>
            </a:lvl4pPr>
            <a:lvl5pPr lvl="4" rtl="0" algn="l">
              <a:spcBef>
                <a:spcPts val="0"/>
              </a:spcBef>
              <a:spcAft>
                <a:spcPts val="0"/>
              </a:spcAft>
              <a:buSzPts val="700"/>
              <a:buNone/>
              <a:defRPr sz="700"/>
            </a:lvl5pPr>
            <a:lvl6pPr lvl="5" rtl="0" algn="l">
              <a:spcBef>
                <a:spcPts val="0"/>
              </a:spcBef>
              <a:spcAft>
                <a:spcPts val="0"/>
              </a:spcAft>
              <a:buSzPts val="700"/>
              <a:buNone/>
              <a:defRPr sz="700"/>
            </a:lvl6pPr>
            <a:lvl7pPr lvl="6" rtl="0" algn="l">
              <a:spcBef>
                <a:spcPts val="0"/>
              </a:spcBef>
              <a:spcAft>
                <a:spcPts val="0"/>
              </a:spcAft>
              <a:buSzPts val="700"/>
              <a:buNone/>
              <a:defRPr sz="700"/>
            </a:lvl7pPr>
            <a:lvl8pPr lvl="7" rtl="0" algn="l">
              <a:spcBef>
                <a:spcPts val="0"/>
              </a:spcBef>
              <a:spcAft>
                <a:spcPts val="0"/>
              </a:spcAft>
              <a:buSzPts val="700"/>
              <a:buNone/>
              <a:defRPr sz="700"/>
            </a:lvl8pPr>
            <a:lvl9pPr lvl="8" rtl="0" algn="l">
              <a:spcBef>
                <a:spcPts val="0"/>
              </a:spcBef>
              <a:spcAft>
                <a:spcPts val="0"/>
              </a:spcAft>
              <a:buSzPts val="700"/>
              <a:buNone/>
              <a:defRPr sz="700"/>
            </a:lvl9pPr>
          </a:lstStyle>
          <a:p/>
        </p:txBody>
      </p:sp>
      <p:sp>
        <p:nvSpPr>
          <p:cNvPr id="218" name="Google Shape;218;p44"/>
          <p:cNvSpPr txBox="1"/>
          <p:nvPr>
            <p:ph idx="10" type="dt"/>
          </p:nvPr>
        </p:nvSpPr>
        <p:spPr>
          <a:xfrm>
            <a:off x="457200" y="4783455"/>
            <a:ext cx="2103000" cy="2574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700"/>
              <a:buNone/>
              <a:defRPr sz="700">
                <a:solidFill>
                  <a:srgbClr val="888888"/>
                </a:solidFill>
              </a:defRPr>
            </a:lvl1pPr>
            <a:lvl2pPr lvl="1" rtl="0" algn="l">
              <a:spcBef>
                <a:spcPts val="0"/>
              </a:spcBef>
              <a:spcAft>
                <a:spcPts val="0"/>
              </a:spcAft>
              <a:buSzPts val="700"/>
              <a:buNone/>
              <a:defRPr sz="700"/>
            </a:lvl2pPr>
            <a:lvl3pPr lvl="2" rtl="0" algn="l">
              <a:spcBef>
                <a:spcPts val="0"/>
              </a:spcBef>
              <a:spcAft>
                <a:spcPts val="0"/>
              </a:spcAft>
              <a:buSzPts val="700"/>
              <a:buNone/>
              <a:defRPr sz="700"/>
            </a:lvl3pPr>
            <a:lvl4pPr lvl="3" rtl="0" algn="l">
              <a:spcBef>
                <a:spcPts val="0"/>
              </a:spcBef>
              <a:spcAft>
                <a:spcPts val="0"/>
              </a:spcAft>
              <a:buSzPts val="700"/>
              <a:buNone/>
              <a:defRPr sz="700"/>
            </a:lvl4pPr>
            <a:lvl5pPr lvl="4" rtl="0" algn="l">
              <a:spcBef>
                <a:spcPts val="0"/>
              </a:spcBef>
              <a:spcAft>
                <a:spcPts val="0"/>
              </a:spcAft>
              <a:buSzPts val="700"/>
              <a:buNone/>
              <a:defRPr sz="700"/>
            </a:lvl5pPr>
            <a:lvl6pPr lvl="5" rtl="0" algn="l">
              <a:spcBef>
                <a:spcPts val="0"/>
              </a:spcBef>
              <a:spcAft>
                <a:spcPts val="0"/>
              </a:spcAft>
              <a:buSzPts val="700"/>
              <a:buNone/>
              <a:defRPr sz="700"/>
            </a:lvl6pPr>
            <a:lvl7pPr lvl="6" rtl="0" algn="l">
              <a:spcBef>
                <a:spcPts val="0"/>
              </a:spcBef>
              <a:spcAft>
                <a:spcPts val="0"/>
              </a:spcAft>
              <a:buSzPts val="700"/>
              <a:buNone/>
              <a:defRPr sz="700"/>
            </a:lvl7pPr>
            <a:lvl8pPr lvl="7" rtl="0" algn="l">
              <a:spcBef>
                <a:spcPts val="0"/>
              </a:spcBef>
              <a:spcAft>
                <a:spcPts val="0"/>
              </a:spcAft>
              <a:buSzPts val="700"/>
              <a:buNone/>
              <a:defRPr sz="700"/>
            </a:lvl8pPr>
            <a:lvl9pPr lvl="8" rtl="0" algn="l">
              <a:spcBef>
                <a:spcPts val="0"/>
              </a:spcBef>
              <a:spcAft>
                <a:spcPts val="0"/>
              </a:spcAft>
              <a:buSzPts val="700"/>
              <a:buNone/>
              <a:defRPr sz="700"/>
            </a:lvl9pPr>
          </a:lstStyle>
          <a:p/>
        </p:txBody>
      </p:sp>
      <p:sp>
        <p:nvSpPr>
          <p:cNvPr id="219" name="Google Shape;219;p44"/>
          <p:cNvSpPr txBox="1"/>
          <p:nvPr>
            <p:ph idx="12" type="sldNum"/>
          </p:nvPr>
        </p:nvSpPr>
        <p:spPr>
          <a:xfrm>
            <a:off x="6583680" y="4783455"/>
            <a:ext cx="2103000" cy="107700"/>
          </a:xfrm>
          <a:prstGeom prst="rect">
            <a:avLst/>
          </a:prstGeom>
          <a:noFill/>
          <a:ln>
            <a:noFill/>
          </a:ln>
        </p:spPr>
        <p:txBody>
          <a:bodyPr anchorCtr="0" anchor="t" bIns="0" lIns="0" spcFirstLastPara="1" rIns="0" wrap="square" tIns="0">
            <a:spAutoFit/>
          </a:bodyPr>
          <a:lstStyle>
            <a:lvl1pPr indent="0" lvl="0" marL="0" rtl="0" algn="r">
              <a:spcBef>
                <a:spcPts val="0"/>
              </a:spcBef>
              <a:buNone/>
              <a:defRPr sz="700">
                <a:solidFill>
                  <a:srgbClr val="888888"/>
                </a:solidFill>
              </a:defRPr>
            </a:lvl1pPr>
            <a:lvl2pPr indent="0" lvl="1" marL="0" rtl="0" algn="r">
              <a:spcBef>
                <a:spcPts val="0"/>
              </a:spcBef>
              <a:buNone/>
              <a:defRPr sz="700">
                <a:solidFill>
                  <a:srgbClr val="888888"/>
                </a:solidFill>
              </a:defRPr>
            </a:lvl2pPr>
            <a:lvl3pPr indent="0" lvl="2" marL="0" rtl="0" algn="r">
              <a:spcBef>
                <a:spcPts val="0"/>
              </a:spcBef>
              <a:buNone/>
              <a:defRPr sz="700">
                <a:solidFill>
                  <a:srgbClr val="888888"/>
                </a:solidFill>
              </a:defRPr>
            </a:lvl3pPr>
            <a:lvl4pPr indent="0" lvl="3" marL="0" rtl="0" algn="r">
              <a:spcBef>
                <a:spcPts val="0"/>
              </a:spcBef>
              <a:buNone/>
              <a:defRPr sz="700">
                <a:solidFill>
                  <a:srgbClr val="888888"/>
                </a:solidFill>
              </a:defRPr>
            </a:lvl4pPr>
            <a:lvl5pPr indent="0" lvl="4" marL="0" rtl="0" algn="r">
              <a:spcBef>
                <a:spcPts val="0"/>
              </a:spcBef>
              <a:buNone/>
              <a:defRPr sz="700">
                <a:solidFill>
                  <a:srgbClr val="888888"/>
                </a:solidFill>
              </a:defRPr>
            </a:lvl5pPr>
            <a:lvl6pPr indent="0" lvl="5" marL="0" rtl="0" algn="r">
              <a:spcBef>
                <a:spcPts val="0"/>
              </a:spcBef>
              <a:buNone/>
              <a:defRPr sz="700">
                <a:solidFill>
                  <a:srgbClr val="888888"/>
                </a:solidFill>
              </a:defRPr>
            </a:lvl6pPr>
            <a:lvl7pPr indent="0" lvl="6" marL="0" rtl="0" algn="r">
              <a:spcBef>
                <a:spcPts val="0"/>
              </a:spcBef>
              <a:buNone/>
              <a:defRPr sz="700">
                <a:solidFill>
                  <a:srgbClr val="888888"/>
                </a:solidFill>
              </a:defRPr>
            </a:lvl7pPr>
            <a:lvl8pPr indent="0" lvl="7" marL="0" rtl="0" algn="r">
              <a:spcBef>
                <a:spcPts val="0"/>
              </a:spcBef>
              <a:buNone/>
              <a:defRPr sz="700">
                <a:solidFill>
                  <a:srgbClr val="888888"/>
                </a:solidFill>
              </a:defRPr>
            </a:lvl8pPr>
            <a:lvl9pPr indent="0" lvl="8" marL="0" rtl="0" algn="r">
              <a:spcBef>
                <a:spcPts val="0"/>
              </a:spcBef>
              <a:buNone/>
              <a:defRPr sz="700">
                <a:solidFill>
                  <a:srgbClr val="888888"/>
                </a:solidFill>
              </a:defRPr>
            </a:lvl9pPr>
          </a:lstStyle>
          <a:p>
            <a:pPr indent="0" lvl="0" marL="0" rtl="0" algn="r">
              <a:spcBef>
                <a:spcPts val="0"/>
              </a:spcBef>
              <a:spcAft>
                <a:spcPts val="0"/>
              </a:spcAft>
              <a:buNone/>
            </a:pPr>
            <a:fld id="{00000000-1234-1234-1234-123412341234}" type="slidenum">
              <a:rPr lang="en"/>
              <a:t>‹#›</a:t>
            </a:fld>
            <a:endParaRPr>
              <a:solidFill>
                <a:srgbClr val="000000"/>
              </a:solidFil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 Photo Left Blue">
  <p:cSld name="CUSTOM_3_1">
    <p:spTree>
      <p:nvGrpSpPr>
        <p:cNvPr id="220" name="Shape 220"/>
        <p:cNvGrpSpPr/>
        <p:nvPr/>
      </p:nvGrpSpPr>
      <p:grpSpPr>
        <a:xfrm>
          <a:off x="0" y="0"/>
          <a:ext cx="0" cy="0"/>
          <a:chOff x="0" y="0"/>
          <a:chExt cx="0" cy="0"/>
        </a:xfrm>
      </p:grpSpPr>
      <p:sp>
        <p:nvSpPr>
          <p:cNvPr id="221" name="Google Shape;221;p45"/>
          <p:cNvSpPr/>
          <p:nvPr/>
        </p:nvSpPr>
        <p:spPr>
          <a:xfrm>
            <a:off x="5019150" y="0"/>
            <a:ext cx="41247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0000"/>
              </a:solidFill>
              <a:latin typeface="Arial"/>
              <a:ea typeface="Arial"/>
              <a:cs typeface="Arial"/>
              <a:sym typeface="Arial"/>
            </a:endParaRPr>
          </a:p>
        </p:txBody>
      </p:sp>
      <p:sp>
        <p:nvSpPr>
          <p:cNvPr id="222" name="Google Shape;222;p45"/>
          <p:cNvSpPr txBox="1"/>
          <p:nvPr>
            <p:ph type="title"/>
          </p:nvPr>
        </p:nvSpPr>
        <p:spPr>
          <a:xfrm>
            <a:off x="5474550" y="1276275"/>
            <a:ext cx="3612300" cy="72810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0"/>
              </a:spcBef>
              <a:spcAft>
                <a:spcPts val="0"/>
              </a:spcAft>
              <a:buClr>
                <a:srgbClr val="000000"/>
              </a:buClr>
              <a:buSzPts val="3000"/>
              <a:buFont typeface="Google Sans Medium"/>
              <a:buNone/>
              <a:defRPr i="0" sz="3000" u="none" cap="none" strike="noStrike">
                <a:solidFill>
                  <a:srgbClr val="FFFFFF"/>
                </a:solidFill>
                <a:latin typeface="Google Sans Medium"/>
                <a:ea typeface="Google Sans Medium"/>
                <a:cs typeface="Google Sans Medium"/>
                <a:sym typeface="Google Sans Medium"/>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23" name="Google Shape;223;p45"/>
          <p:cNvSpPr txBox="1"/>
          <p:nvPr>
            <p:ph idx="1" type="body"/>
          </p:nvPr>
        </p:nvSpPr>
        <p:spPr>
          <a:xfrm>
            <a:off x="5474550" y="2130825"/>
            <a:ext cx="3393300" cy="1669500"/>
          </a:xfrm>
          <a:prstGeom prst="rect">
            <a:avLst/>
          </a:prstGeom>
          <a:noFill/>
          <a:ln>
            <a:noFill/>
          </a:ln>
        </p:spPr>
        <p:txBody>
          <a:bodyPr anchorCtr="0" anchor="t" bIns="34275" lIns="34275" spcFirstLastPara="1" rIns="34275" wrap="square" tIns="34275">
            <a:spAutoFit/>
          </a:bodyPr>
          <a:lstStyle>
            <a:lvl1pPr indent="-330200" lvl="0" marL="457200" marR="0" rtl="0" algn="l">
              <a:lnSpc>
                <a:spcPct val="100000"/>
              </a:lnSpc>
              <a:spcBef>
                <a:spcPts val="0"/>
              </a:spcBef>
              <a:spcAft>
                <a:spcPts val="0"/>
              </a:spcAft>
              <a:buClr>
                <a:srgbClr val="FFFFFF"/>
              </a:buClr>
              <a:buSzPts val="1600"/>
              <a:buFont typeface="Google Sans"/>
              <a:buChar char="●"/>
              <a:defRPr b="0" i="0" sz="1600" u="none" cap="none" strike="noStrike">
                <a:solidFill>
                  <a:srgbClr val="FFFFFF"/>
                </a:solidFill>
                <a:latin typeface="Google Sans"/>
                <a:ea typeface="Google Sans"/>
                <a:cs typeface="Google Sans"/>
                <a:sym typeface="Google Sans"/>
              </a:defRPr>
            </a:lvl1pPr>
            <a:lvl2pPr indent="-330200" lvl="1" marL="914400" marR="0" rtl="0" algn="l">
              <a:lnSpc>
                <a:spcPct val="100000"/>
              </a:lnSpc>
              <a:spcBef>
                <a:spcPts val="0"/>
              </a:spcBef>
              <a:spcAft>
                <a:spcPts val="0"/>
              </a:spcAft>
              <a:buClr>
                <a:srgbClr val="FFFFFF"/>
              </a:buClr>
              <a:buSzPts val="1600"/>
              <a:buFont typeface="Google Sans"/>
              <a:buChar char="○"/>
              <a:defRPr b="0" i="0" sz="1600" u="none" cap="none" strike="noStrike">
                <a:solidFill>
                  <a:srgbClr val="FFFFFF"/>
                </a:solidFill>
                <a:latin typeface="Google Sans"/>
                <a:ea typeface="Google Sans"/>
                <a:cs typeface="Google Sans"/>
                <a:sym typeface="Google Sans"/>
              </a:defRPr>
            </a:lvl2pPr>
            <a:lvl3pPr indent="-330200" lvl="2" marL="1371600" marR="0" rtl="0" algn="l">
              <a:lnSpc>
                <a:spcPct val="100000"/>
              </a:lnSpc>
              <a:spcBef>
                <a:spcPts val="0"/>
              </a:spcBef>
              <a:spcAft>
                <a:spcPts val="0"/>
              </a:spcAft>
              <a:buClr>
                <a:srgbClr val="FFFFFF"/>
              </a:buClr>
              <a:buSzPts val="1600"/>
              <a:buFont typeface="Google Sans"/>
              <a:buChar char="■"/>
              <a:defRPr b="0" i="0" sz="1600" u="none" cap="none" strike="noStrike">
                <a:solidFill>
                  <a:srgbClr val="FFFFFF"/>
                </a:solidFill>
                <a:latin typeface="Google Sans"/>
                <a:ea typeface="Google Sans"/>
                <a:cs typeface="Google Sans"/>
                <a:sym typeface="Google Sans"/>
              </a:defRPr>
            </a:lvl3pPr>
            <a:lvl4pPr indent="-330200" lvl="3" marL="1828800" marR="0" rtl="0" algn="l">
              <a:lnSpc>
                <a:spcPct val="100000"/>
              </a:lnSpc>
              <a:spcBef>
                <a:spcPts val="0"/>
              </a:spcBef>
              <a:spcAft>
                <a:spcPts val="0"/>
              </a:spcAft>
              <a:buClr>
                <a:srgbClr val="FFFFFF"/>
              </a:buClr>
              <a:buSzPts val="1600"/>
              <a:buFont typeface="Google Sans"/>
              <a:buChar char="●"/>
              <a:defRPr b="0" i="0" sz="1600" u="none" cap="none" strike="noStrike">
                <a:solidFill>
                  <a:srgbClr val="FFFFFF"/>
                </a:solidFill>
                <a:latin typeface="Google Sans"/>
                <a:ea typeface="Google Sans"/>
                <a:cs typeface="Google Sans"/>
                <a:sym typeface="Google Sans"/>
              </a:defRPr>
            </a:lvl4pPr>
            <a:lvl5pPr indent="-330200" lvl="4" marL="2286000" marR="0" rtl="0" algn="l">
              <a:lnSpc>
                <a:spcPct val="100000"/>
              </a:lnSpc>
              <a:spcBef>
                <a:spcPts val="0"/>
              </a:spcBef>
              <a:spcAft>
                <a:spcPts val="0"/>
              </a:spcAft>
              <a:buClr>
                <a:srgbClr val="FFFFFF"/>
              </a:buClr>
              <a:buSzPts val="1600"/>
              <a:buFont typeface="Google Sans"/>
              <a:buChar char="○"/>
              <a:defRPr b="0" i="0" sz="1600" u="none" cap="none" strike="noStrike">
                <a:solidFill>
                  <a:srgbClr val="FFFFFF"/>
                </a:solidFill>
                <a:latin typeface="Google Sans"/>
                <a:ea typeface="Google Sans"/>
                <a:cs typeface="Google Sans"/>
                <a:sym typeface="Google Sans"/>
              </a:defRPr>
            </a:lvl5pPr>
            <a:lvl6pPr indent="-330200" lvl="5" marL="2743200" marR="0" rtl="0" algn="l">
              <a:lnSpc>
                <a:spcPct val="100000"/>
              </a:lnSpc>
              <a:spcBef>
                <a:spcPts val="0"/>
              </a:spcBef>
              <a:spcAft>
                <a:spcPts val="0"/>
              </a:spcAft>
              <a:buClr>
                <a:srgbClr val="FFFFFF"/>
              </a:buClr>
              <a:buSzPts val="1600"/>
              <a:buFont typeface="Google Sans"/>
              <a:buChar char="■"/>
              <a:defRPr b="0" i="0" sz="1600" u="none" cap="none" strike="noStrike">
                <a:solidFill>
                  <a:srgbClr val="FFFFFF"/>
                </a:solidFill>
                <a:latin typeface="Google Sans"/>
                <a:ea typeface="Google Sans"/>
                <a:cs typeface="Google Sans"/>
                <a:sym typeface="Google Sans"/>
              </a:defRPr>
            </a:lvl6pPr>
            <a:lvl7pPr indent="-330200" lvl="6" marL="3200400" marR="0" rtl="0" algn="l">
              <a:lnSpc>
                <a:spcPct val="100000"/>
              </a:lnSpc>
              <a:spcBef>
                <a:spcPts val="0"/>
              </a:spcBef>
              <a:spcAft>
                <a:spcPts val="0"/>
              </a:spcAft>
              <a:buClr>
                <a:srgbClr val="FFFFFF"/>
              </a:buClr>
              <a:buSzPts val="1600"/>
              <a:buFont typeface="Google Sans"/>
              <a:buChar char="●"/>
              <a:defRPr b="0" i="0" sz="1600" u="none" cap="none" strike="noStrike">
                <a:solidFill>
                  <a:srgbClr val="FFFFFF"/>
                </a:solidFill>
                <a:latin typeface="Google Sans"/>
                <a:ea typeface="Google Sans"/>
                <a:cs typeface="Google Sans"/>
                <a:sym typeface="Google Sans"/>
              </a:defRPr>
            </a:lvl7pPr>
            <a:lvl8pPr indent="-330200" lvl="7" marL="3657600" marR="0" rtl="0" algn="l">
              <a:lnSpc>
                <a:spcPct val="100000"/>
              </a:lnSpc>
              <a:spcBef>
                <a:spcPts val="0"/>
              </a:spcBef>
              <a:spcAft>
                <a:spcPts val="0"/>
              </a:spcAft>
              <a:buClr>
                <a:srgbClr val="FFFFFF"/>
              </a:buClr>
              <a:buSzPts val="1600"/>
              <a:buFont typeface="Google Sans"/>
              <a:buChar char="○"/>
              <a:defRPr b="0" i="0" sz="1600" u="none" cap="none" strike="noStrike">
                <a:solidFill>
                  <a:srgbClr val="FFFFFF"/>
                </a:solidFill>
                <a:latin typeface="Google Sans"/>
                <a:ea typeface="Google Sans"/>
                <a:cs typeface="Google Sans"/>
                <a:sym typeface="Google Sans"/>
              </a:defRPr>
            </a:lvl8pPr>
            <a:lvl9pPr indent="-330200" lvl="8" marL="4114800" marR="0" rtl="0" algn="l">
              <a:lnSpc>
                <a:spcPct val="100000"/>
              </a:lnSpc>
              <a:spcBef>
                <a:spcPts val="0"/>
              </a:spcBef>
              <a:spcAft>
                <a:spcPts val="0"/>
              </a:spcAft>
              <a:buClr>
                <a:srgbClr val="FFFFFF"/>
              </a:buClr>
              <a:buSzPts val="1600"/>
              <a:buFont typeface="Google Sans"/>
              <a:buChar char="■"/>
              <a:defRPr b="0" i="0" sz="1600" u="none" cap="none" strike="noStrike">
                <a:solidFill>
                  <a:srgbClr val="FFFFFF"/>
                </a:solidFill>
                <a:latin typeface="Google Sans"/>
                <a:ea typeface="Google Sans"/>
                <a:cs typeface="Google Sans"/>
                <a:sym typeface="Google Sans"/>
              </a:defRPr>
            </a:lvl9pPr>
          </a:lstStyle>
          <a:p/>
        </p:txBody>
      </p:sp>
      <p:sp>
        <p:nvSpPr>
          <p:cNvPr id="224" name="Google Shape;224;p45"/>
          <p:cNvSpPr txBox="1"/>
          <p:nvPr/>
        </p:nvSpPr>
        <p:spPr>
          <a:xfrm>
            <a:off x="2664526" y="4839877"/>
            <a:ext cx="1782600" cy="151200"/>
          </a:xfrm>
          <a:prstGeom prst="rect">
            <a:avLst/>
          </a:prstGeom>
          <a:noFill/>
          <a:ln>
            <a:noFill/>
          </a:ln>
        </p:spPr>
        <p:txBody>
          <a:bodyPr anchorCtr="0" anchor="ctr" bIns="57150" lIns="57150" spcFirstLastPara="1" rIns="57150" wrap="square" tIns="57150">
            <a:noAutofit/>
          </a:bodyPr>
          <a:lstStyle/>
          <a:p>
            <a:pPr indent="0" lvl="0" marL="0" marR="0" rtl="0" algn="r">
              <a:lnSpc>
                <a:spcPct val="140000"/>
              </a:lnSpc>
              <a:spcBef>
                <a:spcPts val="0"/>
              </a:spcBef>
              <a:spcAft>
                <a:spcPts val="0"/>
              </a:spcAft>
              <a:buClr>
                <a:srgbClr val="000000"/>
              </a:buClr>
              <a:buSzPts val="700"/>
              <a:buFont typeface="Arial"/>
              <a:buNone/>
            </a:pPr>
            <a:r>
              <a:rPr b="0" i="0" lang="en" sz="500" u="none" cap="none" strike="noStrike">
                <a:solidFill>
                  <a:srgbClr val="CCCCCC"/>
                </a:solidFill>
                <a:latin typeface="Arial"/>
                <a:ea typeface="Arial"/>
                <a:cs typeface="Arial"/>
                <a:sym typeface="Arial"/>
              </a:rPr>
              <a:t>2018  |  Confidential and Proprietary</a:t>
            </a:r>
            <a:endParaRPr b="0" i="0" sz="500" u="none" cap="none" strike="noStrike">
              <a:solidFill>
                <a:srgbClr val="CCCCCC"/>
              </a:solidFill>
              <a:latin typeface="Arial"/>
              <a:ea typeface="Arial"/>
              <a:cs typeface="Arial"/>
              <a:sym typeface="Arial"/>
            </a:endParaRPr>
          </a:p>
        </p:txBody>
      </p:sp>
      <p:pic>
        <p:nvPicPr>
          <p:cNvPr id="225" name="Google Shape;225;p45"/>
          <p:cNvPicPr preferRelativeResize="0"/>
          <p:nvPr/>
        </p:nvPicPr>
        <p:blipFill rotWithShape="1">
          <a:blip r:embed="rId2">
            <a:alphaModFix/>
          </a:blip>
          <a:srcRect b="0" l="0" r="0" t="0"/>
          <a:stretch/>
        </p:blipFill>
        <p:spPr>
          <a:xfrm>
            <a:off x="4506153" y="4854150"/>
            <a:ext cx="308336" cy="111000"/>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30" name="Shape 230"/>
        <p:cNvGrpSpPr/>
        <p:nvPr/>
      </p:nvGrpSpPr>
      <p:grpSpPr>
        <a:xfrm>
          <a:off x="0" y="0"/>
          <a:ext cx="0" cy="0"/>
          <a:chOff x="0" y="0"/>
          <a:chExt cx="0" cy="0"/>
        </a:xfrm>
      </p:grpSpPr>
      <p:sp>
        <p:nvSpPr>
          <p:cNvPr id="231" name="Google Shape;231;p47"/>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7"/>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233" name="Google Shape;233;p47"/>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400"/>
              <a:buNone/>
              <a:defRPr sz="24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234" name="Google Shape;234;p4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5" name="Shape 235"/>
        <p:cNvGrpSpPr/>
        <p:nvPr/>
      </p:nvGrpSpPr>
      <p:grpSpPr>
        <a:xfrm>
          <a:off x="0" y="0"/>
          <a:ext cx="0" cy="0"/>
          <a:chOff x="0" y="0"/>
          <a:chExt cx="0" cy="0"/>
        </a:xfrm>
      </p:grpSpPr>
      <p:sp>
        <p:nvSpPr>
          <p:cNvPr id="236" name="Google Shape;236;p48"/>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8"/>
          <p:cNvSpPr txBox="1"/>
          <p:nvPr>
            <p:ph type="title"/>
          </p:nvPr>
        </p:nvSpPr>
        <p:spPr>
          <a:xfrm>
            <a:off x="485875" y="1714500"/>
            <a:ext cx="8183700" cy="785700"/>
          </a:xfrm>
          <a:prstGeom prst="rect">
            <a:avLst/>
          </a:prstGeom>
        </p:spPr>
        <p:txBody>
          <a:bodyPr anchorCtr="0" anchor="b"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38" name="Google Shape;238;p4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9" name="Shape 239"/>
        <p:cNvGrpSpPr/>
        <p:nvPr/>
      </p:nvGrpSpPr>
      <p:grpSpPr>
        <a:xfrm>
          <a:off x="0" y="0"/>
          <a:ext cx="0" cy="0"/>
          <a:chOff x="0" y="0"/>
          <a:chExt cx="0" cy="0"/>
        </a:xfrm>
      </p:grpSpPr>
      <p:sp>
        <p:nvSpPr>
          <p:cNvPr id="240" name="Google Shape;240;p49"/>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1" name="Google Shape;241;p4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42" name="Google Shape;242;p4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3" name="Shape 243"/>
        <p:cNvGrpSpPr/>
        <p:nvPr/>
      </p:nvGrpSpPr>
      <p:grpSpPr>
        <a:xfrm>
          <a:off x="0" y="0"/>
          <a:ext cx="0" cy="0"/>
          <a:chOff x="0" y="0"/>
          <a:chExt cx="0" cy="0"/>
        </a:xfrm>
      </p:grpSpPr>
      <p:sp>
        <p:nvSpPr>
          <p:cNvPr id="244" name="Google Shape;244;p50"/>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5" name="Google Shape;245;p5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6" name="Google Shape;246;p5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7" name="Google Shape;247;p5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8" name="Shape 248"/>
        <p:cNvGrpSpPr/>
        <p:nvPr/>
      </p:nvGrpSpPr>
      <p:grpSpPr>
        <a:xfrm>
          <a:off x="0" y="0"/>
          <a:ext cx="0" cy="0"/>
          <a:chOff x="0" y="0"/>
          <a:chExt cx="0" cy="0"/>
        </a:xfrm>
      </p:grpSpPr>
      <p:sp>
        <p:nvSpPr>
          <p:cNvPr id="249" name="Google Shape;249;p51"/>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0" name="Google Shape;250;p5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1" name="Shape 251"/>
        <p:cNvGrpSpPr/>
        <p:nvPr/>
      </p:nvGrpSpPr>
      <p:grpSpPr>
        <a:xfrm>
          <a:off x="0" y="0"/>
          <a:ext cx="0" cy="0"/>
          <a:chOff x="0" y="0"/>
          <a:chExt cx="0" cy="0"/>
        </a:xfrm>
      </p:grpSpPr>
      <p:sp>
        <p:nvSpPr>
          <p:cNvPr id="252" name="Google Shape;252;p5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3" name="Google Shape;253;p52"/>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54" name="Google Shape;254;p5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255" name="Shape 255"/>
        <p:cNvGrpSpPr/>
        <p:nvPr/>
      </p:nvGrpSpPr>
      <p:grpSpPr>
        <a:xfrm>
          <a:off x="0" y="0"/>
          <a:ext cx="0" cy="0"/>
          <a:chOff x="0" y="0"/>
          <a:chExt cx="0" cy="0"/>
        </a:xfrm>
      </p:grpSpPr>
      <p:sp>
        <p:nvSpPr>
          <p:cNvPr id="256" name="Google Shape;256;p53"/>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257" name="Google Shape;257;p5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8" name="Shape 258"/>
        <p:cNvGrpSpPr/>
        <p:nvPr/>
      </p:nvGrpSpPr>
      <p:grpSpPr>
        <a:xfrm>
          <a:off x="0" y="0"/>
          <a:ext cx="0" cy="0"/>
          <a:chOff x="0" y="0"/>
          <a:chExt cx="0" cy="0"/>
        </a:xfrm>
      </p:grpSpPr>
      <p:sp>
        <p:nvSpPr>
          <p:cNvPr id="259" name="Google Shape;259;p54"/>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 name="Google Shape;260;p54"/>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261" name="Google Shape;261;p54"/>
          <p:cNvSpPr txBox="1"/>
          <p:nvPr>
            <p:ph type="title"/>
          </p:nvPr>
        </p:nvSpPr>
        <p:spPr>
          <a:xfrm>
            <a:off x="265500" y="1181700"/>
            <a:ext cx="4045200" cy="1533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800"/>
              <a:buNone/>
              <a:defRPr sz="3800"/>
            </a:lvl1pPr>
            <a:lvl2pPr lvl="1" rtl="0" algn="ctr">
              <a:spcBef>
                <a:spcPts val="0"/>
              </a:spcBef>
              <a:spcAft>
                <a:spcPts val="0"/>
              </a:spcAft>
              <a:buSzPts val="3800"/>
              <a:buNone/>
              <a:defRPr sz="3800"/>
            </a:lvl2pPr>
            <a:lvl3pPr lvl="2" rtl="0" algn="ctr">
              <a:spcBef>
                <a:spcPts val="0"/>
              </a:spcBef>
              <a:spcAft>
                <a:spcPts val="0"/>
              </a:spcAft>
              <a:buSzPts val="3800"/>
              <a:buNone/>
              <a:defRPr sz="3800"/>
            </a:lvl3pPr>
            <a:lvl4pPr lvl="3" rtl="0" algn="ctr">
              <a:spcBef>
                <a:spcPts val="0"/>
              </a:spcBef>
              <a:spcAft>
                <a:spcPts val="0"/>
              </a:spcAft>
              <a:buSzPts val="3800"/>
              <a:buNone/>
              <a:defRPr sz="3800"/>
            </a:lvl4pPr>
            <a:lvl5pPr lvl="4" rtl="0" algn="ctr">
              <a:spcBef>
                <a:spcPts val="0"/>
              </a:spcBef>
              <a:spcAft>
                <a:spcPts val="0"/>
              </a:spcAft>
              <a:buSzPts val="3800"/>
              <a:buNone/>
              <a:defRPr sz="3800"/>
            </a:lvl5pPr>
            <a:lvl6pPr lvl="5" rtl="0" algn="ctr">
              <a:spcBef>
                <a:spcPts val="0"/>
              </a:spcBef>
              <a:spcAft>
                <a:spcPts val="0"/>
              </a:spcAft>
              <a:buSzPts val="3800"/>
              <a:buNone/>
              <a:defRPr sz="3800"/>
            </a:lvl6pPr>
            <a:lvl7pPr lvl="6" rtl="0" algn="ctr">
              <a:spcBef>
                <a:spcPts val="0"/>
              </a:spcBef>
              <a:spcAft>
                <a:spcPts val="0"/>
              </a:spcAft>
              <a:buSzPts val="3800"/>
              <a:buNone/>
              <a:defRPr sz="3800"/>
            </a:lvl7pPr>
            <a:lvl8pPr lvl="7" rtl="0" algn="ctr">
              <a:spcBef>
                <a:spcPts val="0"/>
              </a:spcBef>
              <a:spcAft>
                <a:spcPts val="0"/>
              </a:spcAft>
              <a:buSzPts val="3800"/>
              <a:buNone/>
              <a:defRPr sz="3800"/>
            </a:lvl8pPr>
            <a:lvl9pPr lvl="8" rtl="0" algn="ctr">
              <a:spcBef>
                <a:spcPts val="0"/>
              </a:spcBef>
              <a:spcAft>
                <a:spcPts val="0"/>
              </a:spcAft>
              <a:buSzPts val="3800"/>
              <a:buNone/>
              <a:defRPr sz="3800"/>
            </a:lvl9pPr>
          </a:lstStyle>
          <a:p/>
        </p:txBody>
      </p:sp>
      <p:sp>
        <p:nvSpPr>
          <p:cNvPr id="262" name="Google Shape;262;p54"/>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3" name="Google Shape;263;p54"/>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264" name="Google Shape;264;p5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5" name="Shape 265"/>
        <p:cNvGrpSpPr/>
        <p:nvPr/>
      </p:nvGrpSpPr>
      <p:grpSpPr>
        <a:xfrm>
          <a:off x="0" y="0"/>
          <a:ext cx="0" cy="0"/>
          <a:chOff x="0" y="0"/>
          <a:chExt cx="0" cy="0"/>
        </a:xfrm>
      </p:grpSpPr>
      <p:sp>
        <p:nvSpPr>
          <p:cNvPr id="266" name="Google Shape;266;p55"/>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2100"/>
              <a:buNone/>
              <a:defRPr sz="2100"/>
            </a:lvl1pPr>
          </a:lstStyle>
          <a:p/>
        </p:txBody>
      </p:sp>
      <p:sp>
        <p:nvSpPr>
          <p:cNvPr id="267" name="Google Shape;267;p5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8" name="Shape 268"/>
        <p:cNvGrpSpPr/>
        <p:nvPr/>
      </p:nvGrpSpPr>
      <p:grpSpPr>
        <a:xfrm>
          <a:off x="0" y="0"/>
          <a:ext cx="0" cy="0"/>
          <a:chOff x="0" y="0"/>
          <a:chExt cx="0" cy="0"/>
        </a:xfrm>
      </p:grpSpPr>
      <p:sp>
        <p:nvSpPr>
          <p:cNvPr id="269" name="Google Shape;269;p56"/>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6"/>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rtl="0"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rtl="0"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rtl="0"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rtl="0"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rtl="0"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rtl="0"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rtl="0"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rtl="0"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271" name="Google Shape;271;p56"/>
          <p:cNvSpPr txBox="1"/>
          <p:nvPr>
            <p:ph idx="1" type="body"/>
          </p:nvPr>
        </p:nvSpPr>
        <p:spPr>
          <a:xfrm>
            <a:off x="311700" y="2845182"/>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0"/>
              </a:spcBef>
              <a:spcAft>
                <a:spcPts val="0"/>
              </a:spcAft>
              <a:buClr>
                <a:schemeClr val="lt1"/>
              </a:buClr>
              <a:buSzPts val="1400"/>
              <a:buChar char="○"/>
              <a:defRPr>
                <a:solidFill>
                  <a:schemeClr val="lt1"/>
                </a:solidFill>
              </a:defRPr>
            </a:lvl2pPr>
            <a:lvl3pPr indent="-317500" lvl="2" marL="1371600" rtl="0" algn="ctr">
              <a:spcBef>
                <a:spcPts val="0"/>
              </a:spcBef>
              <a:spcAft>
                <a:spcPts val="0"/>
              </a:spcAft>
              <a:buClr>
                <a:schemeClr val="lt1"/>
              </a:buClr>
              <a:buSzPts val="1400"/>
              <a:buChar char="■"/>
              <a:defRPr>
                <a:solidFill>
                  <a:schemeClr val="lt1"/>
                </a:solidFill>
              </a:defRPr>
            </a:lvl3pPr>
            <a:lvl4pPr indent="-317500" lvl="3" marL="1828800" rtl="0" algn="ctr">
              <a:spcBef>
                <a:spcPts val="0"/>
              </a:spcBef>
              <a:spcAft>
                <a:spcPts val="0"/>
              </a:spcAft>
              <a:buClr>
                <a:schemeClr val="lt1"/>
              </a:buClr>
              <a:buSzPts val="1400"/>
              <a:buChar char="●"/>
              <a:defRPr>
                <a:solidFill>
                  <a:schemeClr val="lt1"/>
                </a:solidFill>
              </a:defRPr>
            </a:lvl4pPr>
            <a:lvl5pPr indent="-317500" lvl="4" marL="2286000" rtl="0" algn="ctr">
              <a:spcBef>
                <a:spcPts val="0"/>
              </a:spcBef>
              <a:spcAft>
                <a:spcPts val="0"/>
              </a:spcAft>
              <a:buClr>
                <a:schemeClr val="lt1"/>
              </a:buClr>
              <a:buSzPts val="1400"/>
              <a:buChar char="○"/>
              <a:defRPr>
                <a:solidFill>
                  <a:schemeClr val="lt1"/>
                </a:solidFill>
              </a:defRPr>
            </a:lvl5pPr>
            <a:lvl6pPr indent="-317500" lvl="5" marL="2743200" rtl="0" algn="ctr">
              <a:spcBef>
                <a:spcPts val="0"/>
              </a:spcBef>
              <a:spcAft>
                <a:spcPts val="0"/>
              </a:spcAft>
              <a:buClr>
                <a:schemeClr val="lt1"/>
              </a:buClr>
              <a:buSzPts val="1400"/>
              <a:buChar char="■"/>
              <a:defRPr>
                <a:solidFill>
                  <a:schemeClr val="lt1"/>
                </a:solidFill>
              </a:defRPr>
            </a:lvl6pPr>
            <a:lvl7pPr indent="-317500" lvl="6" marL="3200400" rtl="0" algn="ctr">
              <a:spcBef>
                <a:spcPts val="0"/>
              </a:spcBef>
              <a:spcAft>
                <a:spcPts val="0"/>
              </a:spcAft>
              <a:buClr>
                <a:schemeClr val="lt1"/>
              </a:buClr>
              <a:buSzPts val="1400"/>
              <a:buChar char="●"/>
              <a:defRPr>
                <a:solidFill>
                  <a:schemeClr val="lt1"/>
                </a:solidFill>
              </a:defRPr>
            </a:lvl7pPr>
            <a:lvl8pPr indent="-317500" lvl="7" marL="3657600" rtl="0" algn="ctr">
              <a:spcBef>
                <a:spcPts val="0"/>
              </a:spcBef>
              <a:spcAft>
                <a:spcPts val="0"/>
              </a:spcAft>
              <a:buClr>
                <a:schemeClr val="lt1"/>
              </a:buClr>
              <a:buSzPts val="1400"/>
              <a:buChar char="○"/>
              <a:defRPr>
                <a:solidFill>
                  <a:schemeClr val="lt1"/>
                </a:solidFill>
              </a:defRPr>
            </a:lvl8pPr>
            <a:lvl9pPr indent="-317500" lvl="8" marL="4114800" rtl="0" algn="ctr">
              <a:spcBef>
                <a:spcPts val="0"/>
              </a:spcBef>
              <a:spcAft>
                <a:spcPts val="0"/>
              </a:spcAft>
              <a:buClr>
                <a:schemeClr val="lt1"/>
              </a:buClr>
              <a:buSzPts val="1400"/>
              <a:buChar char="■"/>
              <a:defRPr>
                <a:solidFill>
                  <a:schemeClr val="lt1"/>
                </a:solidFill>
              </a:defRPr>
            </a:lvl9pPr>
          </a:lstStyle>
          <a:p/>
        </p:txBody>
      </p:sp>
      <p:sp>
        <p:nvSpPr>
          <p:cNvPr id="272" name="Google Shape;272;p5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3" name="Shape 273"/>
        <p:cNvGrpSpPr/>
        <p:nvPr/>
      </p:nvGrpSpPr>
      <p:grpSpPr>
        <a:xfrm>
          <a:off x="0" y="0"/>
          <a:ext cx="0" cy="0"/>
          <a:chOff x="0" y="0"/>
          <a:chExt cx="0" cy="0"/>
        </a:xfrm>
      </p:grpSpPr>
      <p:sp>
        <p:nvSpPr>
          <p:cNvPr id="274" name="Google Shape;274;p5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slideLayout" Target="../slideLayouts/slideLayout39.xml"/><Relationship Id="rId7" Type="http://schemas.openxmlformats.org/officeDocument/2006/relationships/slideLayout" Target="../slideLayouts/slideLayout17.xml"/><Relationship Id="rId8" Type="http://schemas.openxmlformats.org/officeDocument/2006/relationships/slideLayout" Target="../slideLayouts/slideLayout18.xml"/><Relationship Id="rId31" Type="http://schemas.openxmlformats.org/officeDocument/2006/relationships/slideLayout" Target="../slideLayouts/slideLayout41.xml"/><Relationship Id="rId30" Type="http://schemas.openxmlformats.org/officeDocument/2006/relationships/slideLayout" Target="../slideLayouts/slideLayout40.xml"/><Relationship Id="rId11" Type="http://schemas.openxmlformats.org/officeDocument/2006/relationships/slideLayout" Target="../slideLayouts/slideLayout21.xml"/><Relationship Id="rId33" Type="http://schemas.openxmlformats.org/officeDocument/2006/relationships/slideLayout" Target="../slideLayouts/slideLayout43.xml"/><Relationship Id="rId10" Type="http://schemas.openxmlformats.org/officeDocument/2006/relationships/slideLayout" Target="../slideLayouts/slideLayout20.xml"/><Relationship Id="rId32" Type="http://schemas.openxmlformats.org/officeDocument/2006/relationships/slideLayout" Target="../slideLayouts/slideLayout42.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34" Type="http://schemas.openxmlformats.org/officeDocument/2006/relationships/theme" Target="../theme/theme3.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slideLayout" Target="../slideLayouts/slideLayout45.xml"/><Relationship Id="rId3" Type="http://schemas.openxmlformats.org/officeDocument/2006/relationships/slideLayout" Target="../slideLayouts/slideLayout46.xml"/><Relationship Id="rId4" Type="http://schemas.openxmlformats.org/officeDocument/2006/relationships/slideLayout" Target="../slideLayouts/slideLayout47.xml"/><Relationship Id="rId9" Type="http://schemas.openxmlformats.org/officeDocument/2006/relationships/slideLayout" Target="../slideLayouts/slideLayout52.xml"/><Relationship Id="rId5" Type="http://schemas.openxmlformats.org/officeDocument/2006/relationships/slideLayout" Target="../slideLayouts/slideLayout48.xml"/><Relationship Id="rId6" Type="http://schemas.openxmlformats.org/officeDocument/2006/relationships/slideLayout" Target="../slideLayouts/slideLayout49.xml"/><Relationship Id="rId7" Type="http://schemas.openxmlformats.org/officeDocument/2006/relationships/slideLayout" Target="../slideLayouts/slideLayout50.xml"/><Relationship Id="rId8" Type="http://schemas.openxmlformats.org/officeDocument/2006/relationships/slideLayout" Target="../slideLayouts/slideLayout51.xml"/><Relationship Id="rId11" Type="http://schemas.openxmlformats.org/officeDocument/2006/relationships/slideLayout" Target="../slideLayouts/slideLayout54.xml"/><Relationship Id="rId10" Type="http://schemas.openxmlformats.org/officeDocument/2006/relationships/slideLayout" Target="../slideLayouts/slideLayout53.xml"/><Relationship Id="rId1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nvSpPr>
        <p:spPr>
          <a:xfrm>
            <a:off x="408411" y="1050316"/>
            <a:ext cx="6788100" cy="1034700"/>
          </a:xfrm>
          <a:prstGeom prst="rect">
            <a:avLst/>
          </a:prstGeom>
          <a:noFill/>
          <a:ln>
            <a:noFill/>
          </a:ln>
        </p:spPr>
        <p:txBody>
          <a:bodyPr anchorCtr="0" anchor="t" bIns="34275" lIns="34275" spcFirstLastPara="1" rIns="34275" wrap="square" tIns="34275">
            <a:noAutofit/>
          </a:bodyPr>
          <a:lstStyle/>
          <a:p>
            <a:pPr indent="-88900" lvl="0" marL="241300" rtl="0" algn="l">
              <a:spcBef>
                <a:spcPts val="2200"/>
              </a:spcBef>
              <a:spcAft>
                <a:spcPts val="0"/>
              </a:spcAft>
              <a:buNone/>
            </a:pPr>
            <a:r>
              <a:t/>
            </a:r>
            <a:endParaRPr sz="2000">
              <a:latin typeface="Helvetica Neue"/>
              <a:ea typeface="Helvetica Neue"/>
              <a:cs typeface="Helvetica Neue"/>
              <a:sym typeface="Helvetica Neue"/>
            </a:endParaRPr>
          </a:p>
        </p:txBody>
      </p:sp>
      <p:sp>
        <p:nvSpPr>
          <p:cNvPr id="52" name="Google Shape;52;p13"/>
          <p:cNvSpPr txBox="1"/>
          <p:nvPr>
            <p:ph idx="1" type="body"/>
          </p:nvPr>
        </p:nvSpPr>
        <p:spPr>
          <a:xfrm>
            <a:off x="424519" y="1525167"/>
            <a:ext cx="8214900" cy="2402700"/>
          </a:xfrm>
          <a:prstGeom prst="rect">
            <a:avLst/>
          </a:prstGeom>
          <a:noFill/>
          <a:ln>
            <a:noFill/>
          </a:ln>
        </p:spPr>
        <p:txBody>
          <a:bodyPr anchorCtr="0" anchor="t" bIns="34275" lIns="34275" spcFirstLastPara="1" rIns="34275" wrap="square" tIns="34275">
            <a:spAutoFit/>
          </a:bodyPr>
          <a:lstStyle>
            <a:lvl1pPr indent="-342900" lvl="0" marL="457200" rtl="0">
              <a:spcBef>
                <a:spcPts val="0"/>
              </a:spcBef>
              <a:spcAft>
                <a:spcPts val="0"/>
              </a:spcAft>
              <a:buSzPts val="1800"/>
              <a:buFont typeface="Open Sans Light"/>
              <a:buChar char="●"/>
              <a:defRPr sz="1800">
                <a:latin typeface="Open Sans Light"/>
                <a:ea typeface="Open Sans Light"/>
                <a:cs typeface="Open Sans Light"/>
                <a:sym typeface="Open Sans Light"/>
              </a:defRPr>
            </a:lvl1pPr>
            <a:lvl2pPr indent="-342900" lvl="1" marL="914400" rtl="0">
              <a:spcBef>
                <a:spcPts val="0"/>
              </a:spcBef>
              <a:spcAft>
                <a:spcPts val="0"/>
              </a:spcAft>
              <a:buSzPts val="1800"/>
              <a:buFont typeface="Open Sans Light"/>
              <a:buChar char="○"/>
              <a:defRPr sz="1800">
                <a:latin typeface="Open Sans Light"/>
                <a:ea typeface="Open Sans Light"/>
                <a:cs typeface="Open Sans Light"/>
                <a:sym typeface="Open Sans Light"/>
              </a:defRPr>
            </a:lvl2pPr>
            <a:lvl3pPr indent="-317500" lvl="2" marL="1371600" rtl="0">
              <a:spcBef>
                <a:spcPts val="0"/>
              </a:spcBef>
              <a:spcAft>
                <a:spcPts val="0"/>
              </a:spcAft>
              <a:buSzPts val="1400"/>
              <a:buFont typeface="Open Sans Light"/>
              <a:buChar char="■"/>
              <a:defRPr sz="1400">
                <a:latin typeface="Open Sans Light"/>
                <a:ea typeface="Open Sans Light"/>
                <a:cs typeface="Open Sans Light"/>
                <a:sym typeface="Open Sans Light"/>
              </a:defRPr>
            </a:lvl3pPr>
            <a:lvl4pPr indent="-317500" lvl="3" marL="1828800" rtl="0">
              <a:spcBef>
                <a:spcPts val="0"/>
              </a:spcBef>
              <a:spcAft>
                <a:spcPts val="0"/>
              </a:spcAft>
              <a:buSzPts val="1400"/>
              <a:buFont typeface="Open Sans Light"/>
              <a:buChar char="●"/>
              <a:defRPr sz="1400">
                <a:latin typeface="Open Sans Light"/>
                <a:ea typeface="Open Sans Light"/>
                <a:cs typeface="Open Sans Light"/>
                <a:sym typeface="Open Sans Light"/>
              </a:defRPr>
            </a:lvl4pPr>
            <a:lvl5pPr indent="-298450" lvl="4" marL="2286000" rtl="0">
              <a:spcBef>
                <a:spcPts val="0"/>
              </a:spcBef>
              <a:spcAft>
                <a:spcPts val="0"/>
              </a:spcAft>
              <a:buSzPts val="1100"/>
              <a:buFont typeface="Open Sans Light"/>
              <a:buChar char="○"/>
              <a:defRPr sz="1100">
                <a:latin typeface="Open Sans Light"/>
                <a:ea typeface="Open Sans Light"/>
                <a:cs typeface="Open Sans Light"/>
                <a:sym typeface="Open Sans Light"/>
              </a:defRPr>
            </a:lvl5pPr>
            <a:lvl6pPr indent="-298450" lvl="5" marL="2743200" rtl="0">
              <a:spcBef>
                <a:spcPts val="0"/>
              </a:spcBef>
              <a:spcAft>
                <a:spcPts val="0"/>
              </a:spcAft>
              <a:buSzPts val="1100"/>
              <a:buFont typeface="Open Sans Light"/>
              <a:buChar char="■"/>
              <a:defRPr sz="1100">
                <a:latin typeface="Open Sans Light"/>
                <a:ea typeface="Open Sans Light"/>
                <a:cs typeface="Open Sans Light"/>
                <a:sym typeface="Open Sans Light"/>
              </a:defRPr>
            </a:lvl6pPr>
            <a:lvl7pPr indent="-298450" lvl="6" marL="3200400" rtl="0">
              <a:spcBef>
                <a:spcPts val="0"/>
              </a:spcBef>
              <a:spcAft>
                <a:spcPts val="0"/>
              </a:spcAft>
              <a:buSzPts val="1100"/>
              <a:buFont typeface="Open Sans Light"/>
              <a:buChar char="●"/>
              <a:defRPr sz="1100">
                <a:latin typeface="Open Sans Light"/>
                <a:ea typeface="Open Sans Light"/>
                <a:cs typeface="Open Sans Light"/>
                <a:sym typeface="Open Sans Light"/>
              </a:defRPr>
            </a:lvl7pPr>
            <a:lvl8pPr indent="-298450" lvl="7" marL="3657600" rtl="0">
              <a:spcBef>
                <a:spcPts val="0"/>
              </a:spcBef>
              <a:spcAft>
                <a:spcPts val="0"/>
              </a:spcAft>
              <a:buSzPts val="1100"/>
              <a:buFont typeface="Open Sans Light"/>
              <a:buChar char="○"/>
              <a:defRPr sz="1100">
                <a:latin typeface="Open Sans Light"/>
                <a:ea typeface="Open Sans Light"/>
                <a:cs typeface="Open Sans Light"/>
                <a:sym typeface="Open Sans Light"/>
              </a:defRPr>
            </a:lvl8pPr>
            <a:lvl9pPr indent="-298450" lvl="8" marL="4114800" rtl="0">
              <a:spcBef>
                <a:spcPts val="0"/>
              </a:spcBef>
              <a:spcAft>
                <a:spcPts val="0"/>
              </a:spcAft>
              <a:buSzPts val="1100"/>
              <a:buFont typeface="Open Sans Light"/>
              <a:buChar char="■"/>
              <a:defRPr sz="1100">
                <a:latin typeface="Open Sans Light"/>
                <a:ea typeface="Open Sans Light"/>
                <a:cs typeface="Open Sans Light"/>
                <a:sym typeface="Open Sans Light"/>
              </a:defRPr>
            </a:lvl9pPr>
          </a:lstStyle>
          <a:p/>
        </p:txBody>
      </p:sp>
      <p:sp>
        <p:nvSpPr>
          <p:cNvPr id="53" name="Google Shape;53;p13"/>
          <p:cNvSpPr/>
          <p:nvPr/>
        </p:nvSpPr>
        <p:spPr>
          <a:xfrm>
            <a:off x="295847" y="4531383"/>
            <a:ext cx="2814600" cy="2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54" name="Google Shape;54;p13"/>
          <p:cNvPicPr preferRelativeResize="0"/>
          <p:nvPr/>
        </p:nvPicPr>
        <p:blipFill>
          <a:blip r:embed="rId1">
            <a:alphaModFix/>
          </a:blip>
          <a:stretch>
            <a:fillRect/>
          </a:stretch>
        </p:blipFill>
        <p:spPr>
          <a:xfrm>
            <a:off x="395947" y="4596998"/>
            <a:ext cx="2652992" cy="170953"/>
          </a:xfrm>
          <a:prstGeom prst="rect">
            <a:avLst/>
          </a:prstGeom>
          <a:noFill/>
          <a:ln>
            <a:noFill/>
          </a:ln>
        </p:spPr>
      </p:pic>
      <p:sp>
        <p:nvSpPr>
          <p:cNvPr id="55" name="Google Shape;55;p13"/>
          <p:cNvSpPr txBox="1"/>
          <p:nvPr>
            <p:ph type="title"/>
          </p:nvPr>
        </p:nvSpPr>
        <p:spPr>
          <a:xfrm>
            <a:off x="395944" y="284316"/>
            <a:ext cx="8479200" cy="7059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None/>
              <a:defRPr sz="3200">
                <a:solidFill>
                  <a:schemeClr val="dk1"/>
                </a:solidFill>
                <a:latin typeface="Roboto Mono"/>
                <a:ea typeface="Roboto Mono"/>
                <a:cs typeface="Roboto Mono"/>
                <a:sym typeface="Roboto Mono"/>
              </a:defRPr>
            </a:lvl1pPr>
            <a:lvl2pPr lvl="1" rtl="0">
              <a:spcBef>
                <a:spcPts val="0"/>
              </a:spcBef>
              <a:spcAft>
                <a:spcPts val="0"/>
              </a:spcAft>
              <a:buSzPts val="500"/>
              <a:buNone/>
              <a:defRPr sz="500">
                <a:latin typeface="Open Sans Light"/>
                <a:ea typeface="Open Sans Light"/>
                <a:cs typeface="Open Sans Light"/>
                <a:sym typeface="Open Sans Light"/>
              </a:defRPr>
            </a:lvl2pPr>
            <a:lvl3pPr lvl="2" rtl="0">
              <a:spcBef>
                <a:spcPts val="0"/>
              </a:spcBef>
              <a:spcAft>
                <a:spcPts val="0"/>
              </a:spcAft>
              <a:buSzPts val="500"/>
              <a:buNone/>
              <a:defRPr sz="500">
                <a:latin typeface="Open Sans Light"/>
                <a:ea typeface="Open Sans Light"/>
                <a:cs typeface="Open Sans Light"/>
                <a:sym typeface="Open Sans Light"/>
              </a:defRPr>
            </a:lvl3pPr>
            <a:lvl4pPr lvl="3" rtl="0">
              <a:spcBef>
                <a:spcPts val="0"/>
              </a:spcBef>
              <a:spcAft>
                <a:spcPts val="0"/>
              </a:spcAft>
              <a:buSzPts val="500"/>
              <a:buNone/>
              <a:defRPr sz="500">
                <a:latin typeface="Open Sans Light"/>
                <a:ea typeface="Open Sans Light"/>
                <a:cs typeface="Open Sans Light"/>
                <a:sym typeface="Open Sans Light"/>
              </a:defRPr>
            </a:lvl4pPr>
            <a:lvl5pPr lvl="4" rtl="0">
              <a:spcBef>
                <a:spcPts val="0"/>
              </a:spcBef>
              <a:spcAft>
                <a:spcPts val="0"/>
              </a:spcAft>
              <a:buSzPts val="500"/>
              <a:buNone/>
              <a:defRPr sz="500">
                <a:latin typeface="Open Sans Light"/>
                <a:ea typeface="Open Sans Light"/>
                <a:cs typeface="Open Sans Light"/>
                <a:sym typeface="Open Sans Light"/>
              </a:defRPr>
            </a:lvl5pPr>
            <a:lvl6pPr lvl="5" rtl="0">
              <a:spcBef>
                <a:spcPts val="0"/>
              </a:spcBef>
              <a:spcAft>
                <a:spcPts val="0"/>
              </a:spcAft>
              <a:buSzPts val="500"/>
              <a:buNone/>
              <a:defRPr sz="500">
                <a:latin typeface="Open Sans Light"/>
                <a:ea typeface="Open Sans Light"/>
                <a:cs typeface="Open Sans Light"/>
                <a:sym typeface="Open Sans Light"/>
              </a:defRPr>
            </a:lvl6pPr>
            <a:lvl7pPr lvl="6" rtl="0">
              <a:spcBef>
                <a:spcPts val="0"/>
              </a:spcBef>
              <a:spcAft>
                <a:spcPts val="0"/>
              </a:spcAft>
              <a:buSzPts val="500"/>
              <a:buNone/>
              <a:defRPr sz="500">
                <a:latin typeface="Open Sans Light"/>
                <a:ea typeface="Open Sans Light"/>
                <a:cs typeface="Open Sans Light"/>
                <a:sym typeface="Open Sans Light"/>
              </a:defRPr>
            </a:lvl7pPr>
            <a:lvl8pPr lvl="7" rtl="0">
              <a:spcBef>
                <a:spcPts val="0"/>
              </a:spcBef>
              <a:spcAft>
                <a:spcPts val="0"/>
              </a:spcAft>
              <a:buSzPts val="500"/>
              <a:buNone/>
              <a:defRPr sz="500">
                <a:latin typeface="Open Sans Light"/>
                <a:ea typeface="Open Sans Light"/>
                <a:cs typeface="Open Sans Light"/>
                <a:sym typeface="Open Sans Light"/>
              </a:defRPr>
            </a:lvl8pPr>
            <a:lvl9pPr lvl="8" rtl="0">
              <a:spcBef>
                <a:spcPts val="0"/>
              </a:spcBef>
              <a:spcAft>
                <a:spcPts val="0"/>
              </a:spcAft>
              <a:buSzPts val="500"/>
              <a:buNone/>
              <a:defRPr sz="500">
                <a:latin typeface="Open Sans Light"/>
                <a:ea typeface="Open Sans Light"/>
                <a:cs typeface="Open Sans Light"/>
                <a:sym typeface="Open Sans Light"/>
              </a:defRPr>
            </a:lvl9pPr>
          </a:lstStyle>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 id="2147483687" r:id="rId30"/>
    <p:sldLayoutId id="2147483688" r:id="rId31"/>
    <p:sldLayoutId id="2147483689" r:id="rId32"/>
    <p:sldLayoutId id="2147483690" r:id="rId33"/>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226" name="Shape 226"/>
        <p:cNvGrpSpPr/>
        <p:nvPr/>
      </p:nvGrpSpPr>
      <p:grpSpPr>
        <a:xfrm>
          <a:off x="0" y="0"/>
          <a:ext cx="0" cy="0"/>
          <a:chOff x="0" y="0"/>
          <a:chExt cx="0" cy="0"/>
        </a:xfrm>
      </p:grpSpPr>
      <p:sp>
        <p:nvSpPr>
          <p:cNvPr id="227" name="Google Shape;227;p4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228" name="Google Shape;228;p4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229" name="Google Shape;229;p46"/>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2"/>
                </a:solidFill>
                <a:latin typeface="Source Sans Pro"/>
                <a:ea typeface="Source Sans Pro"/>
                <a:cs typeface="Source Sans Pro"/>
                <a:sym typeface="Source Sans Pro"/>
              </a:defRPr>
            </a:lvl1pPr>
            <a:lvl2pPr lvl="1" rtl="0" algn="r">
              <a:buNone/>
              <a:defRPr sz="1000">
                <a:solidFill>
                  <a:schemeClr val="lt2"/>
                </a:solidFill>
                <a:latin typeface="Source Sans Pro"/>
                <a:ea typeface="Source Sans Pro"/>
                <a:cs typeface="Source Sans Pro"/>
                <a:sym typeface="Source Sans Pro"/>
              </a:defRPr>
            </a:lvl2pPr>
            <a:lvl3pPr lvl="2" rtl="0" algn="r">
              <a:buNone/>
              <a:defRPr sz="1000">
                <a:solidFill>
                  <a:schemeClr val="lt2"/>
                </a:solidFill>
                <a:latin typeface="Source Sans Pro"/>
                <a:ea typeface="Source Sans Pro"/>
                <a:cs typeface="Source Sans Pro"/>
                <a:sym typeface="Source Sans Pro"/>
              </a:defRPr>
            </a:lvl3pPr>
            <a:lvl4pPr lvl="3" rtl="0" algn="r">
              <a:buNone/>
              <a:defRPr sz="1000">
                <a:solidFill>
                  <a:schemeClr val="lt2"/>
                </a:solidFill>
                <a:latin typeface="Source Sans Pro"/>
                <a:ea typeface="Source Sans Pro"/>
                <a:cs typeface="Source Sans Pro"/>
                <a:sym typeface="Source Sans Pro"/>
              </a:defRPr>
            </a:lvl4pPr>
            <a:lvl5pPr lvl="4" rtl="0" algn="r">
              <a:buNone/>
              <a:defRPr sz="1000">
                <a:solidFill>
                  <a:schemeClr val="lt2"/>
                </a:solidFill>
                <a:latin typeface="Source Sans Pro"/>
                <a:ea typeface="Source Sans Pro"/>
                <a:cs typeface="Source Sans Pro"/>
                <a:sym typeface="Source Sans Pro"/>
              </a:defRPr>
            </a:lvl5pPr>
            <a:lvl6pPr lvl="5" rtl="0" algn="r">
              <a:buNone/>
              <a:defRPr sz="1000">
                <a:solidFill>
                  <a:schemeClr val="lt2"/>
                </a:solidFill>
                <a:latin typeface="Source Sans Pro"/>
                <a:ea typeface="Source Sans Pro"/>
                <a:cs typeface="Source Sans Pro"/>
                <a:sym typeface="Source Sans Pro"/>
              </a:defRPr>
            </a:lvl6pPr>
            <a:lvl7pPr lvl="6" rtl="0" algn="r">
              <a:buNone/>
              <a:defRPr sz="1000">
                <a:solidFill>
                  <a:schemeClr val="lt2"/>
                </a:solidFill>
                <a:latin typeface="Source Sans Pro"/>
                <a:ea typeface="Source Sans Pro"/>
                <a:cs typeface="Source Sans Pro"/>
                <a:sym typeface="Source Sans Pro"/>
              </a:defRPr>
            </a:lvl7pPr>
            <a:lvl8pPr lvl="7" rtl="0" algn="r">
              <a:buNone/>
              <a:defRPr sz="1000">
                <a:solidFill>
                  <a:schemeClr val="lt2"/>
                </a:solidFill>
                <a:latin typeface="Source Sans Pro"/>
                <a:ea typeface="Source Sans Pro"/>
                <a:cs typeface="Source Sans Pro"/>
                <a:sym typeface="Source Sans Pro"/>
              </a:defRPr>
            </a:lvl8pPr>
            <a:lvl9pPr lvl="8" rtl="0"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2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0.xml"/><Relationship Id="rId3" Type="http://schemas.openxmlformats.org/officeDocument/2006/relationships/image" Target="../media/image41.png"/><Relationship Id="rId4" Type="http://schemas.openxmlformats.org/officeDocument/2006/relationships/image" Target="../media/image39.png"/><Relationship Id="rId5" Type="http://schemas.openxmlformats.org/officeDocument/2006/relationships/image" Target="../media/image45.png"/><Relationship Id="rId6" Type="http://schemas.openxmlformats.org/officeDocument/2006/relationships/image" Target="../media/image47.png"/><Relationship Id="rId7" Type="http://schemas.openxmlformats.org/officeDocument/2006/relationships/image" Target="../media/image4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1.xml"/><Relationship Id="rId3" Type="http://schemas.openxmlformats.org/officeDocument/2006/relationships/image" Target="../media/image4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3.xml"/><Relationship Id="rId3" Type="http://schemas.openxmlformats.org/officeDocument/2006/relationships/image" Target="../media/image44.png"/><Relationship Id="rId4" Type="http://schemas.openxmlformats.org/officeDocument/2006/relationships/image" Target="../media/image49.png"/><Relationship Id="rId5" Type="http://schemas.openxmlformats.org/officeDocument/2006/relationships/image" Target="../media/image48.png"/><Relationship Id="rId6" Type="http://schemas.openxmlformats.org/officeDocument/2006/relationships/image" Target="../media/image51.png"/><Relationship Id="rId7" Type="http://schemas.openxmlformats.org/officeDocument/2006/relationships/image" Target="../media/image53.png"/><Relationship Id="rId8" Type="http://schemas.openxmlformats.org/officeDocument/2006/relationships/image" Target="../media/image5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4.xml"/><Relationship Id="rId3" Type="http://schemas.openxmlformats.org/officeDocument/2006/relationships/image" Target="../media/image50.png"/><Relationship Id="rId4" Type="http://schemas.openxmlformats.org/officeDocument/2006/relationships/image" Target="../media/image55.png"/><Relationship Id="rId9" Type="http://schemas.openxmlformats.org/officeDocument/2006/relationships/image" Target="../media/image59.png"/><Relationship Id="rId5" Type="http://schemas.openxmlformats.org/officeDocument/2006/relationships/image" Target="../media/image52.png"/><Relationship Id="rId6" Type="http://schemas.openxmlformats.org/officeDocument/2006/relationships/image" Target="../media/image57.png"/><Relationship Id="rId7" Type="http://schemas.openxmlformats.org/officeDocument/2006/relationships/image" Target="../media/image54.png"/><Relationship Id="rId8" Type="http://schemas.openxmlformats.org/officeDocument/2006/relationships/image" Target="../media/image67.png"/><Relationship Id="rId10" Type="http://schemas.openxmlformats.org/officeDocument/2006/relationships/image" Target="../media/image6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5.xml"/><Relationship Id="rId3" Type="http://schemas.openxmlformats.org/officeDocument/2006/relationships/image" Target="../media/image66.png"/><Relationship Id="rId4" Type="http://schemas.openxmlformats.org/officeDocument/2006/relationships/image" Target="../media/image58.png"/><Relationship Id="rId5" Type="http://schemas.openxmlformats.org/officeDocument/2006/relationships/image" Target="../media/image60.png"/><Relationship Id="rId6" Type="http://schemas.openxmlformats.org/officeDocument/2006/relationships/image" Target="../media/image6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6.xml"/><Relationship Id="rId3" Type="http://schemas.openxmlformats.org/officeDocument/2006/relationships/image" Target="../media/image68.png"/><Relationship Id="rId4" Type="http://schemas.openxmlformats.org/officeDocument/2006/relationships/image" Target="../media/image62.png"/><Relationship Id="rId5" Type="http://schemas.openxmlformats.org/officeDocument/2006/relationships/image" Target="../media/image6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7.xml"/><Relationship Id="rId3" Type="http://schemas.openxmlformats.org/officeDocument/2006/relationships/image" Target="../media/image65.png"/><Relationship Id="rId4" Type="http://schemas.openxmlformats.org/officeDocument/2006/relationships/image" Target="../media/image6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image" Target="../media/image73.png"/><Relationship Id="rId4" Type="http://schemas.openxmlformats.org/officeDocument/2006/relationships/image" Target="../media/image7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72.png"/><Relationship Id="rId4" Type="http://schemas.openxmlformats.org/officeDocument/2006/relationships/image" Target="../media/image70.png"/><Relationship Id="rId5" Type="http://schemas.openxmlformats.org/officeDocument/2006/relationships/image" Target="../media/image74.png"/><Relationship Id="rId6" Type="http://schemas.openxmlformats.org/officeDocument/2006/relationships/image" Target="../media/image7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26.png"/><Relationship Id="rId4" Type="http://schemas.openxmlformats.org/officeDocument/2006/relationships/image" Target="../media/image23.jpg"/><Relationship Id="rId5" Type="http://schemas.openxmlformats.org/officeDocument/2006/relationships/image" Target="../media/image27.png"/><Relationship Id="rId6" Type="http://schemas.openxmlformats.org/officeDocument/2006/relationships/image" Target="../media/image2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image" Target="../media/image91.png"/><Relationship Id="rId4" Type="http://schemas.openxmlformats.org/officeDocument/2006/relationships/image" Target="../media/image77.png"/><Relationship Id="rId5" Type="http://schemas.openxmlformats.org/officeDocument/2006/relationships/image" Target="../media/image7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image" Target="../media/image78.png"/><Relationship Id="rId4" Type="http://schemas.openxmlformats.org/officeDocument/2006/relationships/image" Target="../media/image8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 Id="rId3" Type="http://schemas.openxmlformats.org/officeDocument/2006/relationships/image" Target="../media/image87.png"/><Relationship Id="rId4" Type="http://schemas.openxmlformats.org/officeDocument/2006/relationships/image" Target="../media/image8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7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8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 Id="rId3" Type="http://schemas.openxmlformats.org/officeDocument/2006/relationships/image" Target="../media/image8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 Id="rId3" Type="http://schemas.openxmlformats.org/officeDocument/2006/relationships/image" Target="../media/image8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 Id="rId3" Type="http://schemas.openxmlformats.org/officeDocument/2006/relationships/image" Target="../media/image8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 Id="rId3" Type="http://schemas.openxmlformats.org/officeDocument/2006/relationships/image" Target="../media/image92.png"/><Relationship Id="rId4" Type="http://schemas.openxmlformats.org/officeDocument/2006/relationships/image" Target="../media/image86.png"/><Relationship Id="rId5" Type="http://schemas.openxmlformats.org/officeDocument/2006/relationships/image" Target="../media/image8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9.xml"/><Relationship Id="rId3" Type="http://schemas.openxmlformats.org/officeDocument/2006/relationships/image" Target="../media/image88.gif"/><Relationship Id="rId4" Type="http://schemas.openxmlformats.org/officeDocument/2006/relationships/image" Target="../media/image23.jpg"/><Relationship Id="rId5" Type="http://schemas.openxmlformats.org/officeDocument/2006/relationships/image" Target="../media/image9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26.png"/><Relationship Id="rId4" Type="http://schemas.openxmlformats.org/officeDocument/2006/relationships/image" Target="../media/image23.jpg"/><Relationship Id="rId5" Type="http://schemas.openxmlformats.org/officeDocument/2006/relationships/image" Target="../media/image3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4.xml"/><Relationship Id="rId3"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5.xml"/><Relationship Id="rId3" Type="http://schemas.openxmlformats.org/officeDocument/2006/relationships/image" Target="../media/image37.png"/><Relationship Id="rId4" Type="http://schemas.openxmlformats.org/officeDocument/2006/relationships/image" Target="../media/image3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6.xml"/><Relationship Id="rId3" Type="http://schemas.openxmlformats.org/officeDocument/2006/relationships/image" Target="../media/image3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xml"/><Relationship Id="rId3" Type="http://schemas.openxmlformats.org/officeDocument/2006/relationships/image" Target="../media/image2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8.xml"/><Relationship Id="rId3" Type="http://schemas.openxmlformats.org/officeDocument/2006/relationships/image" Target="../media/image31.png"/><Relationship Id="rId4" Type="http://schemas.openxmlformats.org/officeDocument/2006/relationships/image" Target="../media/image33.png"/><Relationship Id="rId5" Type="http://schemas.openxmlformats.org/officeDocument/2006/relationships/image" Target="../media/image3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9.xml"/><Relationship Id="rId3" Type="http://schemas.openxmlformats.org/officeDocument/2006/relationships/image" Target="../media/image36.png"/><Relationship Id="rId4" Type="http://schemas.openxmlformats.org/officeDocument/2006/relationships/image" Target="../media/image42.png"/><Relationship Id="rId5"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58"/>
          <p:cNvSpPr txBox="1"/>
          <p:nvPr>
            <p:ph type="title"/>
          </p:nvPr>
        </p:nvSpPr>
        <p:spPr>
          <a:xfrm>
            <a:off x="1139075" y="1464075"/>
            <a:ext cx="5657700" cy="502200"/>
          </a:xfrm>
          <a:prstGeom prst="rect">
            <a:avLst/>
          </a:prstGeom>
        </p:spPr>
        <p:txBody>
          <a:bodyPr anchorCtr="0" anchor="t" bIns="34275" lIns="34275" spcFirstLastPara="1" rIns="34275" wrap="square" tIns="34275">
            <a:spAutoFit/>
          </a:bodyPr>
          <a:lstStyle/>
          <a:p>
            <a:pPr indent="0" lvl="0" marL="0" rtl="0" algn="ctr">
              <a:spcBef>
                <a:spcPts val="0"/>
              </a:spcBef>
              <a:spcAft>
                <a:spcPts val="0"/>
              </a:spcAft>
              <a:buNone/>
            </a:pPr>
            <a:r>
              <a:rPr b="1" lang="en" sz="2800">
                <a:latin typeface="Google Sans"/>
                <a:ea typeface="Google Sans"/>
                <a:cs typeface="Google Sans"/>
                <a:sym typeface="Google Sans"/>
              </a:rPr>
              <a:t>Welcome to</a:t>
            </a:r>
            <a:endParaRPr b="1" sz="3200">
              <a:latin typeface="Google Sans"/>
              <a:ea typeface="Google Sans"/>
              <a:cs typeface="Google Sans"/>
              <a:sym typeface="Google Sans"/>
            </a:endParaRPr>
          </a:p>
        </p:txBody>
      </p:sp>
      <p:sp>
        <p:nvSpPr>
          <p:cNvPr id="280" name="Google Shape;280;p58"/>
          <p:cNvSpPr txBox="1"/>
          <p:nvPr>
            <p:ph idx="1" type="subTitle"/>
          </p:nvPr>
        </p:nvSpPr>
        <p:spPr>
          <a:xfrm>
            <a:off x="5743700" y="3816775"/>
            <a:ext cx="1160400" cy="300000"/>
          </a:xfrm>
          <a:prstGeom prst="rect">
            <a:avLst/>
          </a:prstGeom>
        </p:spPr>
        <p:txBody>
          <a:bodyPr anchorCtr="0" anchor="t" bIns="34275" lIns="34275" spcFirstLastPara="1" rIns="34275" wrap="square" tIns="34275">
            <a:spAutoFit/>
          </a:bodyPr>
          <a:lstStyle/>
          <a:p>
            <a:pPr indent="0" lvl="0" marL="0" rtl="0" algn="l">
              <a:spcBef>
                <a:spcPts val="0"/>
              </a:spcBef>
              <a:spcAft>
                <a:spcPts val="0"/>
              </a:spcAft>
              <a:buNone/>
            </a:pPr>
            <a:r>
              <a:rPr lang="en">
                <a:solidFill>
                  <a:schemeClr val="lt2"/>
                </a:solidFill>
              </a:rPr>
              <a:t>2021-2022</a:t>
            </a:r>
            <a:endParaRPr>
              <a:solidFill>
                <a:schemeClr val="lt2"/>
              </a:solidFill>
            </a:endParaRPr>
          </a:p>
        </p:txBody>
      </p:sp>
      <p:pic>
        <p:nvPicPr>
          <p:cNvPr id="281" name="Google Shape;281;p58"/>
          <p:cNvPicPr preferRelativeResize="0"/>
          <p:nvPr/>
        </p:nvPicPr>
        <p:blipFill rotWithShape="1">
          <a:blip r:embed="rId3">
            <a:alphaModFix/>
          </a:blip>
          <a:srcRect b="31717" l="0" r="0" t="30252"/>
          <a:stretch/>
        </p:blipFill>
        <p:spPr>
          <a:xfrm>
            <a:off x="553504" y="617550"/>
            <a:ext cx="3702548" cy="618101"/>
          </a:xfrm>
          <a:prstGeom prst="rect">
            <a:avLst/>
          </a:prstGeom>
          <a:noFill/>
          <a:ln>
            <a:noFill/>
          </a:ln>
        </p:spPr>
      </p:pic>
      <p:sp>
        <p:nvSpPr>
          <p:cNvPr id="282" name="Google Shape;282;p58"/>
          <p:cNvSpPr txBox="1"/>
          <p:nvPr>
            <p:ph type="title"/>
          </p:nvPr>
        </p:nvSpPr>
        <p:spPr>
          <a:xfrm>
            <a:off x="1161675" y="2394725"/>
            <a:ext cx="5657700" cy="838800"/>
          </a:xfrm>
          <a:prstGeom prst="rect">
            <a:avLst/>
          </a:prstGeom>
          <a:effectLst>
            <a:outerShdw blurRad="342900" rotWithShape="0" algn="bl" dir="3600000" dist="19050">
              <a:schemeClr val="accent1"/>
            </a:outerShdw>
          </a:effectLst>
        </p:spPr>
        <p:txBody>
          <a:bodyPr anchorCtr="0" anchor="t" bIns="34275" lIns="34275" spcFirstLastPara="1" rIns="34275" wrap="square" tIns="34275">
            <a:spAutoFit/>
          </a:bodyPr>
          <a:lstStyle/>
          <a:p>
            <a:pPr indent="0" lvl="0" marL="0" rtl="0" algn="ctr">
              <a:spcBef>
                <a:spcPts val="0"/>
              </a:spcBef>
              <a:spcAft>
                <a:spcPts val="0"/>
              </a:spcAft>
              <a:buNone/>
            </a:pPr>
            <a:r>
              <a:rPr b="1" lang="en" sz="5000">
                <a:solidFill>
                  <a:schemeClr val="accent1"/>
                </a:solidFill>
                <a:latin typeface="Google Sans"/>
                <a:ea typeface="Google Sans"/>
                <a:cs typeface="Google Sans"/>
                <a:sym typeface="Google Sans"/>
              </a:rPr>
              <a:t>Deep Learning</a:t>
            </a:r>
            <a:endParaRPr b="1" sz="5000">
              <a:solidFill>
                <a:schemeClr val="accent1"/>
              </a:solidFill>
              <a:latin typeface="Google Sans"/>
              <a:ea typeface="Google Sans"/>
              <a:cs typeface="Google Sans"/>
              <a:sym typeface="Google Sans"/>
            </a:endParaRPr>
          </a:p>
        </p:txBody>
      </p:sp>
      <p:sp>
        <p:nvSpPr>
          <p:cNvPr id="283" name="Google Shape;283;p58"/>
          <p:cNvSpPr txBox="1"/>
          <p:nvPr>
            <p:ph idx="1" type="subTitle"/>
          </p:nvPr>
        </p:nvSpPr>
        <p:spPr>
          <a:xfrm>
            <a:off x="990775" y="3816775"/>
            <a:ext cx="2487000" cy="300000"/>
          </a:xfrm>
          <a:prstGeom prst="rect">
            <a:avLst/>
          </a:prstGeom>
        </p:spPr>
        <p:txBody>
          <a:bodyPr anchorCtr="0" anchor="t" bIns="34275" lIns="34275" spcFirstLastPara="1" rIns="34275" wrap="square" tIns="34275">
            <a:spAutoFit/>
          </a:bodyPr>
          <a:lstStyle/>
          <a:p>
            <a:pPr indent="0" lvl="0" marL="0" rtl="0" algn="l">
              <a:spcBef>
                <a:spcPts val="0"/>
              </a:spcBef>
              <a:spcAft>
                <a:spcPts val="0"/>
              </a:spcAft>
              <a:buNone/>
            </a:pPr>
            <a:r>
              <a:rPr lang="en">
                <a:solidFill>
                  <a:schemeClr val="lt2"/>
                </a:solidFill>
              </a:rPr>
              <a:t>By: Ahmed Haytham</a:t>
            </a:r>
            <a:endParaRPr>
              <a:solidFill>
                <a:schemeClr val="l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67"/>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Multilayer perceptrons</a:t>
            </a:r>
            <a:endParaRPr/>
          </a:p>
        </p:txBody>
      </p:sp>
      <p:pic>
        <p:nvPicPr>
          <p:cNvPr id="365" name="Google Shape;365;p67"/>
          <p:cNvPicPr preferRelativeResize="0"/>
          <p:nvPr/>
        </p:nvPicPr>
        <p:blipFill>
          <a:blip r:embed="rId3">
            <a:alphaModFix/>
          </a:blip>
          <a:stretch>
            <a:fillRect/>
          </a:stretch>
        </p:blipFill>
        <p:spPr>
          <a:xfrm>
            <a:off x="1575050" y="1395850"/>
            <a:ext cx="6230901" cy="3255150"/>
          </a:xfrm>
          <a:prstGeom prst="rect">
            <a:avLst/>
          </a:prstGeom>
          <a:noFill/>
          <a:ln>
            <a:noFill/>
          </a:ln>
        </p:spPr>
      </p:pic>
      <p:sp>
        <p:nvSpPr>
          <p:cNvPr id="366" name="Google Shape;366;p67"/>
          <p:cNvSpPr txBox="1"/>
          <p:nvPr/>
        </p:nvSpPr>
        <p:spPr>
          <a:xfrm>
            <a:off x="76200" y="738900"/>
            <a:ext cx="89889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Add one more perceptrons This would produce two lines. Would that help us separate the data better?</a:t>
            </a:r>
            <a:endParaRPr/>
          </a:p>
        </p:txBody>
      </p:sp>
      <p:pic>
        <p:nvPicPr>
          <p:cNvPr id="367" name="Google Shape;367;p67"/>
          <p:cNvPicPr preferRelativeResize="0"/>
          <p:nvPr/>
        </p:nvPicPr>
        <p:blipFill>
          <a:blip r:embed="rId4">
            <a:alphaModFix/>
          </a:blip>
          <a:stretch>
            <a:fillRect/>
          </a:stretch>
        </p:blipFill>
        <p:spPr>
          <a:xfrm>
            <a:off x="585809" y="610225"/>
            <a:ext cx="7817592" cy="4458250"/>
          </a:xfrm>
          <a:prstGeom prst="rect">
            <a:avLst/>
          </a:prstGeom>
          <a:noFill/>
          <a:ln>
            <a:noFill/>
          </a:ln>
        </p:spPr>
      </p:pic>
      <p:pic>
        <p:nvPicPr>
          <p:cNvPr id="368" name="Google Shape;368;p67"/>
          <p:cNvPicPr preferRelativeResize="0"/>
          <p:nvPr/>
        </p:nvPicPr>
        <p:blipFill>
          <a:blip r:embed="rId5">
            <a:alphaModFix/>
          </a:blip>
          <a:stretch>
            <a:fillRect/>
          </a:stretch>
        </p:blipFill>
        <p:spPr>
          <a:xfrm>
            <a:off x="1258014" y="637050"/>
            <a:ext cx="6627974" cy="4404600"/>
          </a:xfrm>
          <a:prstGeom prst="rect">
            <a:avLst/>
          </a:prstGeom>
          <a:noFill/>
          <a:ln>
            <a:noFill/>
          </a:ln>
        </p:spPr>
      </p:pic>
      <p:pic>
        <p:nvPicPr>
          <p:cNvPr id="369" name="Google Shape;369;p67"/>
          <p:cNvPicPr preferRelativeResize="0"/>
          <p:nvPr/>
        </p:nvPicPr>
        <p:blipFill>
          <a:blip r:embed="rId6">
            <a:alphaModFix/>
          </a:blip>
          <a:stretch>
            <a:fillRect/>
          </a:stretch>
        </p:blipFill>
        <p:spPr>
          <a:xfrm>
            <a:off x="25" y="610225"/>
            <a:ext cx="9143975" cy="4533275"/>
          </a:xfrm>
          <a:prstGeom prst="rect">
            <a:avLst/>
          </a:prstGeom>
          <a:noFill/>
          <a:ln>
            <a:noFill/>
          </a:ln>
        </p:spPr>
      </p:pic>
      <p:pic>
        <p:nvPicPr>
          <p:cNvPr id="370" name="Google Shape;370;p67"/>
          <p:cNvPicPr preferRelativeResize="0"/>
          <p:nvPr/>
        </p:nvPicPr>
        <p:blipFill>
          <a:blip r:embed="rId7">
            <a:alphaModFix/>
          </a:blip>
          <a:stretch>
            <a:fillRect/>
          </a:stretch>
        </p:blipFill>
        <p:spPr>
          <a:xfrm>
            <a:off x="1480750" y="4329575"/>
            <a:ext cx="4234513" cy="738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500"/>
                                        <p:tgtEl>
                                          <p:spTgt spid="367"/>
                                        </p:tgtEl>
                                      </p:cBhvr>
                                    </p:animEffect>
                                  </p:childTnLst>
                                </p:cTn>
                              </p:par>
                              <p:par>
                                <p:cTn fill="hold" nodeType="withEffect" presetClass="exit" presetID="1" presetSubtype="0">
                                  <p:stCondLst>
                                    <p:cond delay="0"/>
                                  </p:stCondLst>
                                  <p:childTnLst>
                                    <p:set>
                                      <p:cBhvr>
                                        <p:cTn dur="1" fill="hold">
                                          <p:stCondLst>
                                            <p:cond delay="0"/>
                                          </p:stCondLst>
                                        </p:cTn>
                                        <p:tgtEl>
                                          <p:spTgt spid="36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8"/>
                                        </p:tgtEl>
                                        <p:attrNameLst>
                                          <p:attrName>style.visibility</p:attrName>
                                        </p:attrNameLst>
                                      </p:cBhvr>
                                      <p:to>
                                        <p:strVal val="visible"/>
                                      </p:to>
                                    </p:set>
                                    <p:animEffect filter="fade" transition="in">
                                      <p:cBhvr>
                                        <p:cTn dur="1000"/>
                                        <p:tgtEl>
                                          <p:spTgt spid="368"/>
                                        </p:tgtEl>
                                      </p:cBhvr>
                                    </p:animEffect>
                                  </p:childTnLst>
                                </p:cTn>
                              </p:par>
                              <p:par>
                                <p:cTn fill="hold" nodeType="withEffect" presetClass="exit" presetID="1" presetSubtype="0">
                                  <p:stCondLst>
                                    <p:cond delay="0"/>
                                  </p:stCondLst>
                                  <p:childTnLst>
                                    <p:set>
                                      <p:cBhvr>
                                        <p:cTn dur="1" fill="hold">
                                          <p:stCondLst>
                                            <p:cond delay="0"/>
                                          </p:stCondLst>
                                        </p:cTn>
                                        <p:tgtEl>
                                          <p:spTgt spid="36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9"/>
                                        </p:tgtEl>
                                        <p:attrNameLst>
                                          <p:attrName>style.visibility</p:attrName>
                                        </p:attrNameLst>
                                      </p:cBhvr>
                                      <p:to>
                                        <p:strVal val="visible"/>
                                      </p:to>
                                    </p:set>
                                    <p:animEffect filter="fade" transition="in">
                                      <p:cBhvr>
                                        <p:cTn dur="1000"/>
                                        <p:tgtEl>
                                          <p:spTgt spid="369"/>
                                        </p:tgtEl>
                                      </p:cBhvr>
                                    </p:animEffect>
                                  </p:childTnLst>
                                </p:cTn>
                              </p:par>
                              <p:par>
                                <p:cTn fill="hold" nodeType="withEffect" presetClass="entr" presetID="10" presetSubtype="0">
                                  <p:stCondLst>
                                    <p:cond delay="0"/>
                                  </p:stCondLst>
                                  <p:childTnLst>
                                    <p:set>
                                      <p:cBhvr>
                                        <p:cTn dur="1" fill="hold">
                                          <p:stCondLst>
                                            <p:cond delay="0"/>
                                          </p:stCondLst>
                                        </p:cTn>
                                        <p:tgtEl>
                                          <p:spTgt spid="370"/>
                                        </p:tgtEl>
                                        <p:attrNameLst>
                                          <p:attrName>style.visibility</p:attrName>
                                        </p:attrNameLst>
                                      </p:cBhvr>
                                      <p:to>
                                        <p:strVal val="visible"/>
                                      </p:to>
                                    </p:set>
                                    <p:animEffect filter="fade" transition="in">
                                      <p:cBhvr>
                                        <p:cTn dur="100"/>
                                        <p:tgtEl>
                                          <p:spTgt spid="3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68"/>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Multilayer perceptrons</a:t>
            </a:r>
            <a:endParaRPr/>
          </a:p>
        </p:txBody>
      </p:sp>
      <p:pic>
        <p:nvPicPr>
          <p:cNvPr id="376" name="Google Shape;376;p68"/>
          <p:cNvPicPr preferRelativeResize="0"/>
          <p:nvPr/>
        </p:nvPicPr>
        <p:blipFill>
          <a:blip r:embed="rId3">
            <a:alphaModFix/>
          </a:blip>
          <a:stretch>
            <a:fillRect/>
          </a:stretch>
        </p:blipFill>
        <p:spPr>
          <a:xfrm>
            <a:off x="1756225" y="1566300"/>
            <a:ext cx="5956454" cy="3431875"/>
          </a:xfrm>
          <a:prstGeom prst="rect">
            <a:avLst/>
          </a:prstGeom>
          <a:noFill/>
          <a:ln>
            <a:noFill/>
          </a:ln>
        </p:spPr>
      </p:pic>
      <p:sp>
        <p:nvSpPr>
          <p:cNvPr id="377" name="Google Shape;377;p68"/>
          <p:cNvSpPr txBox="1"/>
          <p:nvPr/>
        </p:nvSpPr>
        <p:spPr>
          <a:xfrm>
            <a:off x="148125" y="738900"/>
            <a:ext cx="3000000" cy="44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What are hidden layers?</a:t>
            </a:r>
            <a:endParaRPr sz="1700"/>
          </a:p>
        </p:txBody>
      </p:sp>
      <p:sp>
        <p:nvSpPr>
          <p:cNvPr id="378" name="Google Shape;378;p68"/>
          <p:cNvSpPr txBox="1"/>
          <p:nvPr/>
        </p:nvSpPr>
        <p:spPr>
          <a:xfrm>
            <a:off x="1204725" y="1044275"/>
            <a:ext cx="65172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This is where the core of the feature-learning process takes place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69"/>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Activation functions</a:t>
            </a:r>
            <a:endParaRPr/>
          </a:p>
        </p:txBody>
      </p:sp>
      <p:sp>
        <p:nvSpPr>
          <p:cNvPr id="384" name="Google Shape;384;p69"/>
          <p:cNvSpPr txBox="1"/>
          <p:nvPr/>
        </p:nvSpPr>
        <p:spPr>
          <a:xfrm>
            <a:off x="1135575" y="1354500"/>
            <a:ext cx="7890000" cy="1165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AutoNum type="arabicPeriod"/>
            </a:pPr>
            <a:r>
              <a:rPr lang="en"/>
              <a:t>They transform the linear combination of a weighted sum into a nonlinear model</a:t>
            </a:r>
            <a:endParaRPr/>
          </a:p>
          <a:p>
            <a:pPr indent="-317500" lvl="0" marL="457200" rtl="0" algn="l">
              <a:lnSpc>
                <a:spcPct val="150000"/>
              </a:lnSpc>
              <a:spcBef>
                <a:spcPts val="0"/>
              </a:spcBef>
              <a:spcAft>
                <a:spcPts val="0"/>
              </a:spcAft>
              <a:buSzPts val="1400"/>
              <a:buAutoNum type="arabicPeriod"/>
            </a:pPr>
            <a:r>
              <a:rPr lang="en"/>
              <a:t>An activation function is placed at the end of each perceptron to decide whether to activate this neuron.</a:t>
            </a:r>
            <a:endParaRPr/>
          </a:p>
        </p:txBody>
      </p:sp>
      <p:sp>
        <p:nvSpPr>
          <p:cNvPr id="385" name="Google Shape;385;p69"/>
          <p:cNvSpPr txBox="1"/>
          <p:nvPr/>
        </p:nvSpPr>
        <p:spPr>
          <a:xfrm>
            <a:off x="730750" y="738900"/>
            <a:ext cx="82947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When you are building your neural network, one of the design decisions that you will need to make is what activation function to use for your neurons</a:t>
            </a:r>
            <a:endParaRPr/>
          </a:p>
        </p:txBody>
      </p:sp>
      <p:sp>
        <p:nvSpPr>
          <p:cNvPr id="386" name="Google Shape;386;p69"/>
          <p:cNvSpPr txBox="1"/>
          <p:nvPr/>
        </p:nvSpPr>
        <p:spPr>
          <a:xfrm>
            <a:off x="730750" y="2571750"/>
            <a:ext cx="3000000" cy="43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t>Why the activation functions?</a:t>
            </a:r>
            <a:endParaRPr sz="1600"/>
          </a:p>
        </p:txBody>
      </p:sp>
      <p:sp>
        <p:nvSpPr>
          <p:cNvPr id="387" name="Google Shape;387;p69"/>
          <p:cNvSpPr txBox="1"/>
          <p:nvPr/>
        </p:nvSpPr>
        <p:spPr>
          <a:xfrm>
            <a:off x="1135575" y="3016800"/>
            <a:ext cx="7890000" cy="511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AutoNum type="arabicPeriod"/>
            </a:pPr>
            <a:r>
              <a:rPr lang="en"/>
              <a:t>Activation functions are needed to restrict the output value to a certain finite value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70"/>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Activation functions</a:t>
            </a:r>
            <a:endParaRPr/>
          </a:p>
        </p:txBody>
      </p:sp>
      <p:graphicFrame>
        <p:nvGraphicFramePr>
          <p:cNvPr id="393" name="Google Shape;393;p70"/>
          <p:cNvGraphicFramePr/>
          <p:nvPr/>
        </p:nvGraphicFramePr>
        <p:xfrm>
          <a:off x="562775" y="738900"/>
          <a:ext cx="3000000" cy="3000000"/>
        </p:xfrm>
        <a:graphic>
          <a:graphicData uri="http://schemas.openxmlformats.org/drawingml/2006/table">
            <a:tbl>
              <a:tblPr>
                <a:noFill/>
                <a:tableStyleId>{317DF478-E984-4B4F-82E0-8F1D062FBFDC}</a:tableStyleId>
              </a:tblPr>
              <a:tblGrid>
                <a:gridCol w="5599775"/>
              </a:tblGrid>
              <a:tr h="723900">
                <a:tc>
                  <a:txBody>
                    <a:bodyPr/>
                    <a:lstStyle/>
                    <a:p>
                      <a:pPr indent="0" lvl="0" marL="0" rtl="0" algn="l">
                        <a:spcBef>
                          <a:spcPts val="0"/>
                        </a:spcBef>
                        <a:spcAft>
                          <a:spcPts val="0"/>
                        </a:spcAft>
                        <a:buNone/>
                      </a:pPr>
                      <a:r>
                        <a:rPr b="1" lang="en" sz="1600"/>
                        <a:t>1_ Linear transfer function (identity function)</a:t>
                      </a:r>
                      <a:endParaRPr b="1" sz="1600"/>
                    </a:p>
                    <a:p>
                      <a:pPr indent="0" lvl="0" marL="0" rtl="0" algn="l">
                        <a:spcBef>
                          <a:spcPts val="0"/>
                        </a:spcBef>
                        <a:spcAft>
                          <a:spcPts val="0"/>
                        </a:spcAft>
                        <a:buNone/>
                      </a:pPr>
                      <a:r>
                        <a:t/>
                      </a:r>
                      <a:endParaRPr/>
                    </a:p>
                  </a:txBody>
                  <a:tcPr marT="91425" marB="91425" marR="91425" marL="91425"/>
                </a:tc>
              </a:tr>
            </a:tbl>
          </a:graphicData>
        </a:graphic>
      </p:graphicFrame>
      <p:graphicFrame>
        <p:nvGraphicFramePr>
          <p:cNvPr id="394" name="Google Shape;394;p70"/>
          <p:cNvGraphicFramePr/>
          <p:nvPr/>
        </p:nvGraphicFramePr>
        <p:xfrm>
          <a:off x="870113" y="1066800"/>
          <a:ext cx="3000000" cy="3000000"/>
        </p:xfrm>
        <a:graphic>
          <a:graphicData uri="http://schemas.openxmlformats.org/drawingml/2006/table">
            <a:tbl>
              <a:tblPr>
                <a:noFill/>
                <a:tableStyleId>{317DF478-E984-4B4F-82E0-8F1D062FBFDC}</a:tableStyleId>
              </a:tblPr>
              <a:tblGrid>
                <a:gridCol w="7403775"/>
              </a:tblGrid>
              <a:tr h="1428750">
                <a:tc>
                  <a:txBody>
                    <a:bodyPr/>
                    <a:lstStyle/>
                    <a:p>
                      <a:pPr indent="0" lvl="0" marL="0" rtl="0" algn="l">
                        <a:spcBef>
                          <a:spcPts val="0"/>
                        </a:spcBef>
                        <a:spcAft>
                          <a:spcPts val="0"/>
                        </a:spcAft>
                        <a:buNone/>
                      </a:pPr>
                      <a:r>
                        <a:rPr lang="en"/>
                        <a:t>The signal passes through it </a:t>
                      </a:r>
                      <a:r>
                        <a:rPr b="1" lang="en"/>
                        <a:t>unchanged</a:t>
                      </a:r>
                      <a:r>
                        <a:rPr lang="en"/>
                        <a:t>. It remains a linear function. Almost never used</a:t>
                      </a:r>
                      <a:endParaRPr/>
                    </a:p>
                  </a:txBody>
                  <a:tcPr marT="91425" marB="91425" marR="91425" marL="91425"/>
                </a:tc>
              </a:tr>
            </a:tbl>
          </a:graphicData>
        </a:graphic>
      </p:graphicFrame>
      <p:graphicFrame>
        <p:nvGraphicFramePr>
          <p:cNvPr id="395" name="Google Shape;395;p70"/>
          <p:cNvGraphicFramePr/>
          <p:nvPr/>
        </p:nvGraphicFramePr>
        <p:xfrm>
          <a:off x="562775" y="1462800"/>
          <a:ext cx="3000000" cy="3000000"/>
        </p:xfrm>
        <a:graphic>
          <a:graphicData uri="http://schemas.openxmlformats.org/drawingml/2006/table">
            <a:tbl>
              <a:tblPr>
                <a:noFill/>
                <a:tableStyleId>{317DF478-E984-4B4F-82E0-8F1D062FBFDC}</a:tableStyleId>
              </a:tblPr>
              <a:tblGrid>
                <a:gridCol w="7979825"/>
              </a:tblGrid>
              <a:tr h="895350">
                <a:tc>
                  <a:txBody>
                    <a:bodyPr/>
                    <a:lstStyle/>
                    <a:p>
                      <a:pPr indent="0" lvl="0" marL="0" rtl="0" algn="l">
                        <a:spcBef>
                          <a:spcPts val="0"/>
                        </a:spcBef>
                        <a:spcAft>
                          <a:spcPts val="0"/>
                        </a:spcAft>
                        <a:buNone/>
                      </a:pPr>
                      <a:r>
                        <a:rPr b="1" lang="en" sz="1600"/>
                        <a:t>2_Heaviside step function (binary classifier)</a:t>
                      </a:r>
                      <a:endParaRPr b="1" sz="1600"/>
                    </a:p>
                  </a:txBody>
                  <a:tcPr marT="91425" marB="91425" marR="91425" marL="91425"/>
                </a:tc>
              </a:tr>
            </a:tbl>
          </a:graphicData>
        </a:graphic>
      </p:graphicFrame>
      <p:graphicFrame>
        <p:nvGraphicFramePr>
          <p:cNvPr id="396" name="Google Shape;396;p70"/>
          <p:cNvGraphicFramePr/>
          <p:nvPr/>
        </p:nvGraphicFramePr>
        <p:xfrm>
          <a:off x="870125" y="1838925"/>
          <a:ext cx="3000000" cy="3000000"/>
        </p:xfrm>
        <a:graphic>
          <a:graphicData uri="http://schemas.openxmlformats.org/drawingml/2006/table">
            <a:tbl>
              <a:tblPr>
                <a:noFill/>
                <a:tableStyleId>{317DF478-E984-4B4F-82E0-8F1D062FBFDC}</a:tableStyleId>
              </a:tblPr>
              <a:tblGrid>
                <a:gridCol w="8273875"/>
              </a:tblGrid>
              <a:tr h="1247775">
                <a:tc>
                  <a:txBody>
                    <a:bodyPr/>
                    <a:lstStyle/>
                    <a:p>
                      <a:pPr indent="0" lvl="0" marL="0" rtl="0" algn="l">
                        <a:spcBef>
                          <a:spcPts val="0"/>
                        </a:spcBef>
                        <a:spcAft>
                          <a:spcPts val="0"/>
                        </a:spcAft>
                        <a:buNone/>
                      </a:pPr>
                      <a:r>
                        <a:rPr lang="en"/>
                        <a:t>Produces a </a:t>
                      </a:r>
                      <a:r>
                        <a:rPr b="1" lang="en"/>
                        <a:t>binary output of 0 or 1.</a:t>
                      </a:r>
                      <a:r>
                        <a:rPr lang="en"/>
                        <a:t>Mainly used in binary classification to give a discrete value.</a:t>
                      </a:r>
                      <a:endParaRPr/>
                    </a:p>
                  </a:txBody>
                  <a:tcPr marT="91425" marB="91425" marR="91425" marL="91425"/>
                </a:tc>
              </a:tr>
            </a:tbl>
          </a:graphicData>
        </a:graphic>
      </p:graphicFrame>
      <p:graphicFrame>
        <p:nvGraphicFramePr>
          <p:cNvPr id="397" name="Google Shape;397;p70"/>
          <p:cNvGraphicFramePr/>
          <p:nvPr/>
        </p:nvGraphicFramePr>
        <p:xfrm>
          <a:off x="562775" y="2298150"/>
          <a:ext cx="3000000" cy="3000000"/>
        </p:xfrm>
        <a:graphic>
          <a:graphicData uri="http://schemas.openxmlformats.org/drawingml/2006/table">
            <a:tbl>
              <a:tblPr>
                <a:noFill/>
                <a:tableStyleId>{317DF478-E984-4B4F-82E0-8F1D062FBFDC}</a:tableStyleId>
              </a:tblPr>
              <a:tblGrid>
                <a:gridCol w="7004000"/>
              </a:tblGrid>
              <a:tr h="552450">
                <a:tc>
                  <a:txBody>
                    <a:bodyPr/>
                    <a:lstStyle/>
                    <a:p>
                      <a:pPr indent="0" lvl="0" marL="0" rtl="0" algn="l">
                        <a:spcBef>
                          <a:spcPts val="0"/>
                        </a:spcBef>
                        <a:spcAft>
                          <a:spcPts val="0"/>
                        </a:spcAft>
                        <a:buNone/>
                      </a:pPr>
                      <a:r>
                        <a:rPr b="1" lang="en" sz="1600"/>
                        <a:t>3_Sigmoid / Logistic function</a:t>
                      </a:r>
                      <a:endParaRPr b="1" sz="1600"/>
                    </a:p>
                  </a:txBody>
                  <a:tcPr marT="91425" marB="91425" marR="91425" marL="91425"/>
                </a:tc>
              </a:tr>
            </a:tbl>
          </a:graphicData>
        </a:graphic>
      </p:graphicFrame>
      <p:graphicFrame>
        <p:nvGraphicFramePr>
          <p:cNvPr id="398" name="Google Shape;398;p70"/>
          <p:cNvGraphicFramePr/>
          <p:nvPr/>
        </p:nvGraphicFramePr>
        <p:xfrm>
          <a:off x="870125" y="2620600"/>
          <a:ext cx="3000000" cy="3000000"/>
        </p:xfrm>
        <a:graphic>
          <a:graphicData uri="http://schemas.openxmlformats.org/drawingml/2006/table">
            <a:tbl>
              <a:tblPr>
                <a:noFill/>
                <a:tableStyleId>{317DF478-E984-4B4F-82E0-8F1D062FBFDC}</a:tableStyleId>
              </a:tblPr>
              <a:tblGrid>
                <a:gridCol w="8194150"/>
              </a:tblGrid>
              <a:tr h="1952625">
                <a:tc>
                  <a:txBody>
                    <a:bodyPr/>
                    <a:lstStyle/>
                    <a:p>
                      <a:pPr indent="0" lvl="0" marL="0" rtl="0" algn="l">
                        <a:spcBef>
                          <a:spcPts val="0"/>
                        </a:spcBef>
                        <a:spcAft>
                          <a:spcPts val="0"/>
                        </a:spcAft>
                        <a:buNone/>
                      </a:pPr>
                      <a:r>
                        <a:rPr lang="en"/>
                        <a:t>Squishes all the values to a probability between 0 and 1, which reduces extreme values or outliers in the data. Usually used to classify two classes</a:t>
                      </a:r>
                      <a:endParaRPr/>
                    </a:p>
                  </a:txBody>
                  <a:tcPr marT="91425" marB="91425" marR="91425" marL="91425"/>
                </a:tc>
              </a:tr>
            </a:tbl>
          </a:graphicData>
        </a:graphic>
      </p:graphicFrame>
      <p:pic>
        <p:nvPicPr>
          <p:cNvPr id="399" name="Google Shape;399;p70"/>
          <p:cNvPicPr preferRelativeResize="0"/>
          <p:nvPr/>
        </p:nvPicPr>
        <p:blipFill>
          <a:blip r:embed="rId3">
            <a:alphaModFix/>
          </a:blip>
          <a:stretch>
            <a:fillRect/>
          </a:stretch>
        </p:blipFill>
        <p:spPr>
          <a:xfrm>
            <a:off x="176500" y="3242646"/>
            <a:ext cx="2340525" cy="1900850"/>
          </a:xfrm>
          <a:prstGeom prst="rect">
            <a:avLst/>
          </a:prstGeom>
          <a:noFill/>
          <a:ln>
            <a:noFill/>
          </a:ln>
        </p:spPr>
      </p:pic>
      <p:pic>
        <p:nvPicPr>
          <p:cNvPr id="400" name="Google Shape;400;p70"/>
          <p:cNvPicPr preferRelativeResize="0"/>
          <p:nvPr/>
        </p:nvPicPr>
        <p:blipFill>
          <a:blip r:embed="rId4">
            <a:alphaModFix/>
          </a:blip>
          <a:stretch>
            <a:fillRect/>
          </a:stretch>
        </p:blipFill>
        <p:spPr>
          <a:xfrm>
            <a:off x="261825" y="3462825"/>
            <a:ext cx="866775" cy="419100"/>
          </a:xfrm>
          <a:prstGeom prst="rect">
            <a:avLst/>
          </a:prstGeom>
          <a:noFill/>
          <a:ln>
            <a:noFill/>
          </a:ln>
        </p:spPr>
      </p:pic>
      <p:pic>
        <p:nvPicPr>
          <p:cNvPr id="401" name="Google Shape;401;p70"/>
          <p:cNvPicPr preferRelativeResize="0"/>
          <p:nvPr/>
        </p:nvPicPr>
        <p:blipFill>
          <a:blip r:embed="rId5">
            <a:alphaModFix/>
          </a:blip>
          <a:stretch>
            <a:fillRect/>
          </a:stretch>
        </p:blipFill>
        <p:spPr>
          <a:xfrm>
            <a:off x="3187200" y="3187750"/>
            <a:ext cx="2645983" cy="1900850"/>
          </a:xfrm>
          <a:prstGeom prst="rect">
            <a:avLst/>
          </a:prstGeom>
          <a:noFill/>
          <a:ln>
            <a:noFill/>
          </a:ln>
        </p:spPr>
      </p:pic>
      <p:pic>
        <p:nvPicPr>
          <p:cNvPr id="402" name="Google Shape;402;p70"/>
          <p:cNvPicPr preferRelativeResize="0"/>
          <p:nvPr/>
        </p:nvPicPr>
        <p:blipFill>
          <a:blip r:embed="rId6">
            <a:alphaModFix/>
          </a:blip>
          <a:stretch>
            <a:fillRect/>
          </a:stretch>
        </p:blipFill>
        <p:spPr>
          <a:xfrm>
            <a:off x="6162549" y="3141730"/>
            <a:ext cx="2901725" cy="2001770"/>
          </a:xfrm>
          <a:prstGeom prst="rect">
            <a:avLst/>
          </a:prstGeom>
          <a:noFill/>
          <a:ln>
            <a:noFill/>
          </a:ln>
        </p:spPr>
      </p:pic>
      <p:pic>
        <p:nvPicPr>
          <p:cNvPr id="403" name="Google Shape;403;p70"/>
          <p:cNvPicPr preferRelativeResize="0"/>
          <p:nvPr/>
        </p:nvPicPr>
        <p:blipFill>
          <a:blip r:embed="rId7">
            <a:alphaModFix/>
          </a:blip>
          <a:stretch>
            <a:fillRect/>
          </a:stretch>
        </p:blipFill>
        <p:spPr>
          <a:xfrm>
            <a:off x="4707250" y="4096475"/>
            <a:ext cx="1304834" cy="552450"/>
          </a:xfrm>
          <a:prstGeom prst="rect">
            <a:avLst/>
          </a:prstGeom>
          <a:noFill/>
          <a:ln>
            <a:noFill/>
          </a:ln>
        </p:spPr>
      </p:pic>
      <p:pic>
        <p:nvPicPr>
          <p:cNvPr id="404" name="Google Shape;404;p70"/>
          <p:cNvPicPr preferRelativeResize="0"/>
          <p:nvPr/>
        </p:nvPicPr>
        <p:blipFill>
          <a:blip r:embed="rId8">
            <a:alphaModFix/>
          </a:blip>
          <a:stretch>
            <a:fillRect/>
          </a:stretch>
        </p:blipFill>
        <p:spPr>
          <a:xfrm>
            <a:off x="7787450" y="4292725"/>
            <a:ext cx="1209855" cy="419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1000"/>
                                        <p:tgtEl>
                                          <p:spTgt spid="399"/>
                                        </p:tgtEl>
                                      </p:cBhvr>
                                    </p:animEffect>
                                  </p:childTnLst>
                                </p:cTn>
                              </p:par>
                              <p:par>
                                <p:cTn fill="hold" nodeType="withEffect" presetClass="entr" presetID="10" presetSubtype="0">
                                  <p:stCondLst>
                                    <p:cond delay="0"/>
                                  </p:stCondLst>
                                  <p:childTnLst>
                                    <p:set>
                                      <p:cBhvr>
                                        <p:cTn dur="1" fill="hold">
                                          <p:stCondLst>
                                            <p:cond delay="0"/>
                                          </p:stCondLst>
                                        </p:cTn>
                                        <p:tgtEl>
                                          <p:spTgt spid="400"/>
                                        </p:tgtEl>
                                        <p:attrNameLst>
                                          <p:attrName>style.visibility</p:attrName>
                                        </p:attrNameLst>
                                      </p:cBhvr>
                                      <p:to>
                                        <p:strVal val="visible"/>
                                      </p:to>
                                    </p:set>
                                    <p:animEffect filter="fade" transition="in">
                                      <p:cBhvr>
                                        <p:cTn dur="1000"/>
                                        <p:tgtEl>
                                          <p:spTgt spid="4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1"/>
                                        </p:tgtEl>
                                        <p:attrNameLst>
                                          <p:attrName>style.visibility</p:attrName>
                                        </p:attrNameLst>
                                      </p:cBhvr>
                                      <p:to>
                                        <p:strVal val="visible"/>
                                      </p:to>
                                    </p:set>
                                    <p:animEffect filter="fade" transition="in">
                                      <p:cBhvr>
                                        <p:cTn dur="1000"/>
                                        <p:tgtEl>
                                          <p:spTgt spid="401"/>
                                        </p:tgtEl>
                                      </p:cBhvr>
                                    </p:animEffect>
                                  </p:childTnLst>
                                </p:cTn>
                              </p:par>
                              <p:par>
                                <p:cTn fill="hold" nodeType="withEffect" presetClass="entr" presetID="10" presetSubtype="0">
                                  <p:stCondLst>
                                    <p:cond delay="0"/>
                                  </p:stCondLst>
                                  <p:childTnLst>
                                    <p:set>
                                      <p:cBhvr>
                                        <p:cTn dur="1" fill="hold">
                                          <p:stCondLst>
                                            <p:cond delay="0"/>
                                          </p:stCondLst>
                                        </p:cTn>
                                        <p:tgtEl>
                                          <p:spTgt spid="403"/>
                                        </p:tgtEl>
                                        <p:attrNameLst>
                                          <p:attrName>style.visibility</p:attrName>
                                        </p:attrNameLst>
                                      </p:cBhvr>
                                      <p:to>
                                        <p:strVal val="visible"/>
                                      </p:to>
                                    </p:set>
                                    <p:animEffect filter="fade" transition="in">
                                      <p:cBhvr>
                                        <p:cTn dur="1000"/>
                                        <p:tgtEl>
                                          <p:spTgt spid="4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2"/>
                                        </p:tgtEl>
                                        <p:attrNameLst>
                                          <p:attrName>style.visibility</p:attrName>
                                        </p:attrNameLst>
                                      </p:cBhvr>
                                      <p:to>
                                        <p:strVal val="visible"/>
                                      </p:to>
                                    </p:set>
                                    <p:animEffect filter="fade" transition="in">
                                      <p:cBhvr>
                                        <p:cTn dur="1000"/>
                                        <p:tgtEl>
                                          <p:spTgt spid="402"/>
                                        </p:tgtEl>
                                      </p:cBhvr>
                                    </p:animEffect>
                                  </p:childTnLst>
                                </p:cTn>
                              </p:par>
                              <p:par>
                                <p:cTn fill="hold" nodeType="withEffect" presetClass="entr" presetID="10" presetSubtype="0">
                                  <p:stCondLst>
                                    <p:cond delay="0"/>
                                  </p:stCondLst>
                                  <p:childTnLst>
                                    <p:set>
                                      <p:cBhvr>
                                        <p:cTn dur="1" fill="hold">
                                          <p:stCondLst>
                                            <p:cond delay="0"/>
                                          </p:stCondLst>
                                        </p:cTn>
                                        <p:tgtEl>
                                          <p:spTgt spid="404"/>
                                        </p:tgtEl>
                                        <p:attrNameLst>
                                          <p:attrName>style.visibility</p:attrName>
                                        </p:attrNameLst>
                                      </p:cBhvr>
                                      <p:to>
                                        <p:strVal val="visible"/>
                                      </p:to>
                                    </p:set>
                                    <p:animEffect filter="fade" transition="in">
                                      <p:cBhvr>
                                        <p:cTn dur="1000"/>
                                        <p:tgtEl>
                                          <p:spTgt spid="4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71"/>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Activation functions</a:t>
            </a:r>
            <a:endParaRPr/>
          </a:p>
        </p:txBody>
      </p:sp>
      <p:graphicFrame>
        <p:nvGraphicFramePr>
          <p:cNvPr id="410" name="Google Shape;410;p71"/>
          <p:cNvGraphicFramePr/>
          <p:nvPr/>
        </p:nvGraphicFramePr>
        <p:xfrm>
          <a:off x="562775" y="738900"/>
          <a:ext cx="3000000" cy="3000000"/>
        </p:xfrm>
        <a:graphic>
          <a:graphicData uri="http://schemas.openxmlformats.org/drawingml/2006/table">
            <a:tbl>
              <a:tblPr>
                <a:noFill/>
                <a:tableStyleId>{317DF478-E984-4B4F-82E0-8F1D062FBFDC}</a:tableStyleId>
              </a:tblPr>
              <a:tblGrid>
                <a:gridCol w="5599775"/>
              </a:tblGrid>
              <a:tr h="723900">
                <a:tc>
                  <a:txBody>
                    <a:bodyPr/>
                    <a:lstStyle/>
                    <a:p>
                      <a:pPr indent="0" lvl="0" marL="0" rtl="0" algn="l">
                        <a:spcBef>
                          <a:spcPts val="0"/>
                        </a:spcBef>
                        <a:spcAft>
                          <a:spcPts val="0"/>
                        </a:spcAft>
                        <a:buNone/>
                      </a:pPr>
                      <a:r>
                        <a:rPr b="1" lang="en" sz="1600"/>
                        <a:t>4_ Softmax function</a:t>
                      </a:r>
                      <a:endParaRPr b="1" sz="1600"/>
                    </a:p>
                    <a:p>
                      <a:pPr indent="0" lvl="0" marL="0" rtl="0" algn="l">
                        <a:spcBef>
                          <a:spcPts val="0"/>
                        </a:spcBef>
                        <a:spcAft>
                          <a:spcPts val="0"/>
                        </a:spcAft>
                        <a:buNone/>
                      </a:pPr>
                      <a:r>
                        <a:t/>
                      </a:r>
                      <a:endParaRPr/>
                    </a:p>
                  </a:txBody>
                  <a:tcPr marT="91425" marB="91425" marR="91425" marL="91425"/>
                </a:tc>
              </a:tr>
            </a:tbl>
          </a:graphicData>
        </a:graphic>
      </p:graphicFrame>
      <p:graphicFrame>
        <p:nvGraphicFramePr>
          <p:cNvPr id="411" name="Google Shape;411;p71"/>
          <p:cNvGraphicFramePr/>
          <p:nvPr/>
        </p:nvGraphicFramePr>
        <p:xfrm>
          <a:off x="870113" y="990600"/>
          <a:ext cx="3000000" cy="3000000"/>
        </p:xfrm>
        <a:graphic>
          <a:graphicData uri="http://schemas.openxmlformats.org/drawingml/2006/table">
            <a:tbl>
              <a:tblPr>
                <a:noFill/>
                <a:tableStyleId>{317DF478-E984-4B4F-82E0-8F1D062FBFDC}</a:tableStyleId>
              </a:tblPr>
              <a:tblGrid>
                <a:gridCol w="7403775"/>
              </a:tblGrid>
              <a:tr h="1428750">
                <a:tc>
                  <a:txBody>
                    <a:bodyPr/>
                    <a:lstStyle/>
                    <a:p>
                      <a:pPr indent="0" lvl="0" marL="0" rtl="0" algn="l">
                        <a:spcBef>
                          <a:spcPts val="0"/>
                        </a:spcBef>
                        <a:spcAft>
                          <a:spcPts val="0"/>
                        </a:spcAft>
                        <a:buNone/>
                      </a:pPr>
                      <a:r>
                        <a:rPr lang="en"/>
                        <a:t>A </a:t>
                      </a:r>
                      <a:r>
                        <a:rPr b="1" lang="en"/>
                        <a:t>generalization of the sigmoid</a:t>
                      </a:r>
                      <a:r>
                        <a:rPr lang="en"/>
                        <a:t> function. Used to obtain classification </a:t>
                      </a:r>
                      <a:r>
                        <a:rPr b="1" lang="en"/>
                        <a:t>probabilities </a:t>
                      </a:r>
                      <a:r>
                        <a:rPr lang="en"/>
                        <a:t>when we have more than two classes.</a:t>
                      </a:r>
                      <a:endParaRPr/>
                    </a:p>
                  </a:txBody>
                  <a:tcPr marT="91425" marB="91425" marR="91425" marL="91425"/>
                </a:tc>
              </a:tr>
            </a:tbl>
          </a:graphicData>
        </a:graphic>
      </p:graphicFrame>
      <p:graphicFrame>
        <p:nvGraphicFramePr>
          <p:cNvPr id="412" name="Google Shape;412;p71"/>
          <p:cNvGraphicFramePr/>
          <p:nvPr/>
        </p:nvGraphicFramePr>
        <p:xfrm>
          <a:off x="562775" y="1539000"/>
          <a:ext cx="3000000" cy="3000000"/>
        </p:xfrm>
        <a:graphic>
          <a:graphicData uri="http://schemas.openxmlformats.org/drawingml/2006/table">
            <a:tbl>
              <a:tblPr>
                <a:noFill/>
                <a:tableStyleId>{317DF478-E984-4B4F-82E0-8F1D062FBFDC}</a:tableStyleId>
              </a:tblPr>
              <a:tblGrid>
                <a:gridCol w="7979825"/>
              </a:tblGrid>
              <a:tr h="895350">
                <a:tc>
                  <a:txBody>
                    <a:bodyPr/>
                    <a:lstStyle/>
                    <a:p>
                      <a:pPr indent="0" lvl="0" marL="0" rtl="0" algn="l">
                        <a:spcBef>
                          <a:spcPts val="0"/>
                        </a:spcBef>
                        <a:spcAft>
                          <a:spcPts val="0"/>
                        </a:spcAft>
                        <a:buNone/>
                      </a:pPr>
                      <a:r>
                        <a:rPr b="1" lang="en" sz="1600"/>
                        <a:t>5_Hyperbolic tangent function (tanh)</a:t>
                      </a:r>
                      <a:endParaRPr b="1" sz="1600"/>
                    </a:p>
                  </a:txBody>
                  <a:tcPr marT="91425" marB="91425" marR="91425" marL="91425"/>
                </a:tc>
              </a:tr>
            </a:tbl>
          </a:graphicData>
        </a:graphic>
      </p:graphicFrame>
      <p:graphicFrame>
        <p:nvGraphicFramePr>
          <p:cNvPr id="413" name="Google Shape;413;p71"/>
          <p:cNvGraphicFramePr/>
          <p:nvPr/>
        </p:nvGraphicFramePr>
        <p:xfrm>
          <a:off x="870125" y="1838925"/>
          <a:ext cx="3000000" cy="3000000"/>
        </p:xfrm>
        <a:graphic>
          <a:graphicData uri="http://schemas.openxmlformats.org/drawingml/2006/table">
            <a:tbl>
              <a:tblPr>
                <a:noFill/>
                <a:tableStyleId>{317DF478-E984-4B4F-82E0-8F1D062FBFDC}</a:tableStyleId>
              </a:tblPr>
              <a:tblGrid>
                <a:gridCol w="8273875"/>
              </a:tblGrid>
              <a:tr h="1247775">
                <a:tc>
                  <a:txBody>
                    <a:bodyPr/>
                    <a:lstStyle/>
                    <a:p>
                      <a:pPr indent="0" lvl="0" marL="0" rtl="0" algn="l">
                        <a:spcBef>
                          <a:spcPts val="0"/>
                        </a:spcBef>
                        <a:spcAft>
                          <a:spcPts val="0"/>
                        </a:spcAft>
                        <a:buNone/>
                      </a:pPr>
                      <a:r>
                        <a:rPr b="1" lang="en"/>
                        <a:t>Squishes all values to the range of –1 to 1</a:t>
                      </a:r>
                      <a:r>
                        <a:rPr lang="en"/>
                        <a:t>. Tanh almost always works </a:t>
                      </a:r>
                      <a:r>
                        <a:rPr b="1" lang="en"/>
                        <a:t>better than the sigmoid </a:t>
                      </a:r>
                      <a:r>
                        <a:rPr lang="en"/>
                        <a:t>function in hidden layers</a:t>
                      </a:r>
                      <a:endParaRPr/>
                    </a:p>
                  </a:txBody>
                  <a:tcPr marT="91425" marB="91425" marR="91425" marL="91425"/>
                </a:tc>
              </a:tr>
            </a:tbl>
          </a:graphicData>
        </a:graphic>
      </p:graphicFrame>
      <p:graphicFrame>
        <p:nvGraphicFramePr>
          <p:cNvPr id="414" name="Google Shape;414;p71"/>
          <p:cNvGraphicFramePr/>
          <p:nvPr/>
        </p:nvGraphicFramePr>
        <p:xfrm>
          <a:off x="523275" y="2434350"/>
          <a:ext cx="3000000" cy="3000000"/>
        </p:xfrm>
        <a:graphic>
          <a:graphicData uri="http://schemas.openxmlformats.org/drawingml/2006/table">
            <a:tbl>
              <a:tblPr>
                <a:noFill/>
                <a:tableStyleId>{317DF478-E984-4B4F-82E0-8F1D062FBFDC}</a:tableStyleId>
              </a:tblPr>
              <a:tblGrid>
                <a:gridCol w="7004000"/>
              </a:tblGrid>
              <a:tr h="552450">
                <a:tc>
                  <a:txBody>
                    <a:bodyPr/>
                    <a:lstStyle/>
                    <a:p>
                      <a:pPr indent="0" lvl="0" marL="0" rtl="0" algn="l">
                        <a:spcBef>
                          <a:spcPts val="0"/>
                        </a:spcBef>
                        <a:spcAft>
                          <a:spcPts val="0"/>
                        </a:spcAft>
                        <a:buNone/>
                      </a:pPr>
                      <a:r>
                        <a:rPr b="1" lang="en" sz="1600"/>
                        <a:t>6_Rectified linear unit(ReLU)</a:t>
                      </a:r>
                      <a:endParaRPr b="1" sz="1600"/>
                    </a:p>
                  </a:txBody>
                  <a:tcPr marT="91425" marB="91425" marR="91425" marL="91425"/>
                </a:tc>
              </a:tr>
            </a:tbl>
          </a:graphicData>
        </a:graphic>
      </p:graphicFrame>
      <p:graphicFrame>
        <p:nvGraphicFramePr>
          <p:cNvPr id="415" name="Google Shape;415;p71"/>
          <p:cNvGraphicFramePr/>
          <p:nvPr/>
        </p:nvGraphicFramePr>
        <p:xfrm>
          <a:off x="830625" y="2675650"/>
          <a:ext cx="3000000" cy="3000000"/>
        </p:xfrm>
        <a:graphic>
          <a:graphicData uri="http://schemas.openxmlformats.org/drawingml/2006/table">
            <a:tbl>
              <a:tblPr>
                <a:noFill/>
                <a:tableStyleId>{317DF478-E984-4B4F-82E0-8F1D062FBFDC}</a:tableStyleId>
              </a:tblPr>
              <a:tblGrid>
                <a:gridCol w="8194150"/>
              </a:tblGrid>
              <a:tr h="723900">
                <a:tc>
                  <a:txBody>
                    <a:bodyPr/>
                    <a:lstStyle/>
                    <a:p>
                      <a:pPr indent="0" lvl="0" marL="0" rtl="0" algn="l">
                        <a:spcBef>
                          <a:spcPts val="0"/>
                        </a:spcBef>
                        <a:spcAft>
                          <a:spcPts val="0"/>
                        </a:spcAft>
                        <a:buNone/>
                      </a:pPr>
                      <a:r>
                        <a:rPr lang="en"/>
                        <a:t>Activates a node only if the input is above zero. Always recommended for hidden layers. Better than tanh</a:t>
                      </a:r>
                      <a:endParaRPr/>
                    </a:p>
                  </a:txBody>
                  <a:tcPr marT="91425" marB="91425" marR="91425" marL="91425"/>
                </a:tc>
              </a:tr>
            </a:tbl>
          </a:graphicData>
        </a:graphic>
      </p:graphicFrame>
      <p:graphicFrame>
        <p:nvGraphicFramePr>
          <p:cNvPr id="416" name="Google Shape;416;p71"/>
          <p:cNvGraphicFramePr/>
          <p:nvPr/>
        </p:nvGraphicFramePr>
        <p:xfrm>
          <a:off x="562775" y="3190200"/>
          <a:ext cx="3000000" cy="3000000"/>
        </p:xfrm>
        <a:graphic>
          <a:graphicData uri="http://schemas.openxmlformats.org/drawingml/2006/table">
            <a:tbl>
              <a:tblPr>
                <a:noFill/>
                <a:tableStyleId>{317DF478-E984-4B4F-82E0-8F1D062FBFDC}</a:tableStyleId>
              </a:tblPr>
              <a:tblGrid>
                <a:gridCol w="7004000"/>
              </a:tblGrid>
              <a:tr h="552450">
                <a:tc>
                  <a:txBody>
                    <a:bodyPr/>
                    <a:lstStyle/>
                    <a:p>
                      <a:pPr indent="0" lvl="0" marL="0" rtl="0" algn="l">
                        <a:spcBef>
                          <a:spcPts val="0"/>
                        </a:spcBef>
                        <a:spcAft>
                          <a:spcPts val="0"/>
                        </a:spcAft>
                        <a:buNone/>
                      </a:pPr>
                      <a:r>
                        <a:rPr b="1" lang="en" sz="1600"/>
                        <a:t>7_Leaky ReLU</a:t>
                      </a:r>
                      <a:endParaRPr b="1" sz="1600"/>
                    </a:p>
                  </a:txBody>
                  <a:tcPr marT="91425" marB="91425" marR="91425" marL="91425"/>
                </a:tc>
              </a:tr>
            </a:tbl>
          </a:graphicData>
        </a:graphic>
      </p:graphicFrame>
      <p:graphicFrame>
        <p:nvGraphicFramePr>
          <p:cNvPr id="417" name="Google Shape;417;p71"/>
          <p:cNvGraphicFramePr/>
          <p:nvPr/>
        </p:nvGraphicFramePr>
        <p:xfrm>
          <a:off x="870125" y="3507700"/>
          <a:ext cx="3000000" cy="3000000"/>
        </p:xfrm>
        <a:graphic>
          <a:graphicData uri="http://schemas.openxmlformats.org/drawingml/2006/table">
            <a:tbl>
              <a:tblPr>
                <a:noFill/>
                <a:tableStyleId>{317DF478-E984-4B4F-82E0-8F1D062FBFDC}</a:tableStyleId>
              </a:tblPr>
              <a:tblGrid>
                <a:gridCol w="8194150"/>
              </a:tblGrid>
              <a:tr h="723900">
                <a:tc>
                  <a:txBody>
                    <a:bodyPr/>
                    <a:lstStyle/>
                    <a:p>
                      <a:pPr indent="0" lvl="0" marL="0" rtl="0" algn="l">
                        <a:spcBef>
                          <a:spcPts val="0"/>
                        </a:spcBef>
                        <a:spcAft>
                          <a:spcPts val="0"/>
                        </a:spcAft>
                        <a:buNone/>
                      </a:pPr>
                      <a:r>
                        <a:rPr lang="en"/>
                        <a:t>Instead of having the function be zero when x &lt; 0, leaky ReLU introduces a small negative slope (around 0.01) when (x) is negative</a:t>
                      </a:r>
                      <a:endParaRPr/>
                    </a:p>
                  </a:txBody>
                  <a:tcPr marT="91425" marB="91425" marR="91425" marL="91425"/>
                </a:tc>
              </a:tr>
            </a:tbl>
          </a:graphicData>
        </a:graphic>
      </p:graphicFrame>
      <p:pic>
        <p:nvPicPr>
          <p:cNvPr id="418" name="Google Shape;418;p71"/>
          <p:cNvPicPr preferRelativeResize="0"/>
          <p:nvPr/>
        </p:nvPicPr>
        <p:blipFill>
          <a:blip r:embed="rId3">
            <a:alphaModFix/>
          </a:blip>
          <a:stretch>
            <a:fillRect/>
          </a:stretch>
        </p:blipFill>
        <p:spPr>
          <a:xfrm>
            <a:off x="2239125" y="843675"/>
            <a:ext cx="4110375" cy="2794579"/>
          </a:xfrm>
          <a:prstGeom prst="rect">
            <a:avLst/>
          </a:prstGeom>
          <a:noFill/>
          <a:ln>
            <a:noFill/>
          </a:ln>
        </p:spPr>
      </p:pic>
      <p:pic>
        <p:nvPicPr>
          <p:cNvPr id="419" name="Google Shape;419;p71"/>
          <p:cNvPicPr preferRelativeResize="0"/>
          <p:nvPr/>
        </p:nvPicPr>
        <p:blipFill>
          <a:blip r:embed="rId4">
            <a:alphaModFix/>
          </a:blip>
          <a:stretch>
            <a:fillRect/>
          </a:stretch>
        </p:blipFill>
        <p:spPr>
          <a:xfrm>
            <a:off x="2996325" y="1283075"/>
            <a:ext cx="1225252" cy="738900"/>
          </a:xfrm>
          <a:prstGeom prst="rect">
            <a:avLst/>
          </a:prstGeom>
          <a:noFill/>
          <a:ln>
            <a:noFill/>
          </a:ln>
        </p:spPr>
      </p:pic>
      <p:pic>
        <p:nvPicPr>
          <p:cNvPr id="420" name="Google Shape;420;p71"/>
          <p:cNvPicPr preferRelativeResize="0"/>
          <p:nvPr/>
        </p:nvPicPr>
        <p:blipFill>
          <a:blip r:embed="rId5">
            <a:alphaModFix/>
          </a:blip>
          <a:stretch>
            <a:fillRect/>
          </a:stretch>
        </p:blipFill>
        <p:spPr>
          <a:xfrm>
            <a:off x="2239129" y="671213"/>
            <a:ext cx="4450309" cy="3583200"/>
          </a:xfrm>
          <a:prstGeom prst="rect">
            <a:avLst/>
          </a:prstGeom>
          <a:noFill/>
          <a:ln>
            <a:noFill/>
          </a:ln>
        </p:spPr>
      </p:pic>
      <p:pic>
        <p:nvPicPr>
          <p:cNvPr id="421" name="Google Shape;421;p71"/>
          <p:cNvPicPr preferRelativeResize="0"/>
          <p:nvPr/>
        </p:nvPicPr>
        <p:blipFill>
          <a:blip r:embed="rId6">
            <a:alphaModFix/>
          </a:blip>
          <a:stretch>
            <a:fillRect/>
          </a:stretch>
        </p:blipFill>
        <p:spPr>
          <a:xfrm>
            <a:off x="2239125" y="962725"/>
            <a:ext cx="1771650" cy="1247775"/>
          </a:xfrm>
          <a:prstGeom prst="rect">
            <a:avLst/>
          </a:prstGeom>
          <a:noFill/>
          <a:ln>
            <a:noFill/>
          </a:ln>
        </p:spPr>
      </p:pic>
      <p:pic>
        <p:nvPicPr>
          <p:cNvPr id="422" name="Google Shape;422;p71"/>
          <p:cNvPicPr preferRelativeResize="0"/>
          <p:nvPr/>
        </p:nvPicPr>
        <p:blipFill>
          <a:blip r:embed="rId7">
            <a:alphaModFix/>
          </a:blip>
          <a:stretch>
            <a:fillRect/>
          </a:stretch>
        </p:blipFill>
        <p:spPr>
          <a:xfrm>
            <a:off x="2239129" y="990600"/>
            <a:ext cx="4406575" cy="3465000"/>
          </a:xfrm>
          <a:prstGeom prst="rect">
            <a:avLst/>
          </a:prstGeom>
          <a:noFill/>
          <a:ln>
            <a:noFill/>
          </a:ln>
        </p:spPr>
      </p:pic>
      <p:pic>
        <p:nvPicPr>
          <p:cNvPr id="423" name="Google Shape;423;p71"/>
          <p:cNvPicPr preferRelativeResize="0"/>
          <p:nvPr/>
        </p:nvPicPr>
        <p:blipFill>
          <a:blip r:embed="rId8">
            <a:alphaModFix/>
          </a:blip>
          <a:stretch>
            <a:fillRect/>
          </a:stretch>
        </p:blipFill>
        <p:spPr>
          <a:xfrm>
            <a:off x="2759325" y="1638875"/>
            <a:ext cx="1251450" cy="478497"/>
          </a:xfrm>
          <a:prstGeom prst="rect">
            <a:avLst/>
          </a:prstGeom>
          <a:noFill/>
          <a:ln>
            <a:noFill/>
          </a:ln>
        </p:spPr>
      </p:pic>
      <p:pic>
        <p:nvPicPr>
          <p:cNvPr id="424" name="Google Shape;424;p71"/>
          <p:cNvPicPr preferRelativeResize="0"/>
          <p:nvPr/>
        </p:nvPicPr>
        <p:blipFill>
          <a:blip r:embed="rId9">
            <a:alphaModFix/>
          </a:blip>
          <a:stretch>
            <a:fillRect/>
          </a:stretch>
        </p:blipFill>
        <p:spPr>
          <a:xfrm>
            <a:off x="2239135" y="949425"/>
            <a:ext cx="6034775" cy="3314876"/>
          </a:xfrm>
          <a:prstGeom prst="rect">
            <a:avLst/>
          </a:prstGeom>
          <a:noFill/>
          <a:ln>
            <a:noFill/>
          </a:ln>
        </p:spPr>
      </p:pic>
      <p:pic>
        <p:nvPicPr>
          <p:cNvPr id="425" name="Google Shape;425;p71"/>
          <p:cNvPicPr preferRelativeResize="0"/>
          <p:nvPr/>
        </p:nvPicPr>
        <p:blipFill>
          <a:blip r:embed="rId10">
            <a:alphaModFix/>
          </a:blip>
          <a:stretch>
            <a:fillRect/>
          </a:stretch>
        </p:blipFill>
        <p:spPr>
          <a:xfrm>
            <a:off x="2558988" y="1395075"/>
            <a:ext cx="1607355" cy="383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
                                        </p:tgtEl>
                                        <p:attrNameLst>
                                          <p:attrName>style.visibility</p:attrName>
                                        </p:attrNameLst>
                                      </p:cBhvr>
                                      <p:to>
                                        <p:strVal val="visible"/>
                                      </p:to>
                                    </p:set>
                                    <p:animEffect filter="fade" transition="in">
                                      <p:cBhvr>
                                        <p:cTn dur="1000"/>
                                        <p:tgtEl>
                                          <p:spTgt spid="419"/>
                                        </p:tgtEl>
                                      </p:cBhvr>
                                    </p:animEffect>
                                  </p:childTnLst>
                                </p:cTn>
                              </p:par>
                              <p:par>
                                <p:cTn fill="hold" nodeType="withEffect" presetClass="entr" presetID="10" presetSubtype="0">
                                  <p:stCondLst>
                                    <p:cond delay="0"/>
                                  </p:stCondLst>
                                  <p:childTnLst>
                                    <p:set>
                                      <p:cBhvr>
                                        <p:cTn dur="1" fill="hold">
                                          <p:stCondLst>
                                            <p:cond delay="0"/>
                                          </p:stCondLst>
                                        </p:cTn>
                                        <p:tgtEl>
                                          <p:spTgt spid="418"/>
                                        </p:tgtEl>
                                        <p:attrNameLst>
                                          <p:attrName>style.visibility</p:attrName>
                                        </p:attrNameLst>
                                      </p:cBhvr>
                                      <p:to>
                                        <p:strVal val="visible"/>
                                      </p:to>
                                    </p:set>
                                    <p:animEffect filter="fade" transition="in">
                                      <p:cBhvr>
                                        <p:cTn dur="1000"/>
                                        <p:tgtEl>
                                          <p:spTgt spid="4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18"/>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41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1"/>
                                        </p:tgtEl>
                                        <p:attrNameLst>
                                          <p:attrName>style.visibility</p:attrName>
                                        </p:attrNameLst>
                                      </p:cBhvr>
                                      <p:to>
                                        <p:strVal val="visible"/>
                                      </p:to>
                                    </p:set>
                                    <p:animEffect filter="fade" transition="in">
                                      <p:cBhvr>
                                        <p:cTn dur="1000"/>
                                        <p:tgtEl>
                                          <p:spTgt spid="421"/>
                                        </p:tgtEl>
                                      </p:cBhvr>
                                    </p:animEffect>
                                  </p:childTnLst>
                                </p:cTn>
                              </p:par>
                              <p:par>
                                <p:cTn fill="hold" nodeType="with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1000"/>
                                        <p:tgtEl>
                                          <p:spTgt spid="4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21"/>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42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gtEl>
                                        <p:attrNameLst>
                                          <p:attrName>style.visibility</p:attrName>
                                        </p:attrNameLst>
                                      </p:cBhvr>
                                      <p:to>
                                        <p:strVal val="visible"/>
                                      </p:to>
                                    </p:set>
                                    <p:animEffect filter="fade" transition="in">
                                      <p:cBhvr>
                                        <p:cTn dur="1000"/>
                                        <p:tgtEl>
                                          <p:spTgt spid="423"/>
                                        </p:tgtEl>
                                      </p:cBhvr>
                                    </p:animEffect>
                                  </p:childTnLst>
                                </p:cTn>
                              </p:par>
                              <p:par>
                                <p:cTn fill="hold" nodeType="with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1000"/>
                                        <p:tgtEl>
                                          <p:spTgt spid="4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23"/>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42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5"/>
                                        </p:tgtEl>
                                        <p:attrNameLst>
                                          <p:attrName>style.visibility</p:attrName>
                                        </p:attrNameLst>
                                      </p:cBhvr>
                                      <p:to>
                                        <p:strVal val="visible"/>
                                      </p:to>
                                    </p:set>
                                    <p:animEffect filter="fade" transition="in">
                                      <p:cBhvr>
                                        <p:cTn dur="1000"/>
                                        <p:tgtEl>
                                          <p:spTgt spid="425"/>
                                        </p:tgtEl>
                                      </p:cBhvr>
                                    </p:animEffect>
                                  </p:childTnLst>
                                </p:cTn>
                              </p:par>
                              <p:par>
                                <p:cTn fill="hold" nodeType="withEffect" presetClass="entr" presetID="10" presetSubtype="0">
                                  <p:stCondLst>
                                    <p:cond delay="0"/>
                                  </p:stCondLst>
                                  <p:childTnLst>
                                    <p:set>
                                      <p:cBhvr>
                                        <p:cTn dur="1" fill="hold">
                                          <p:stCondLst>
                                            <p:cond delay="0"/>
                                          </p:stCondLst>
                                        </p:cTn>
                                        <p:tgtEl>
                                          <p:spTgt spid="424"/>
                                        </p:tgtEl>
                                        <p:attrNameLst>
                                          <p:attrName>style.visibility</p:attrName>
                                        </p:attrNameLst>
                                      </p:cBhvr>
                                      <p:to>
                                        <p:strVal val="visible"/>
                                      </p:to>
                                    </p:set>
                                    <p:animEffect filter="fade" transition="in">
                                      <p:cBhvr>
                                        <p:cTn dur="1000"/>
                                        <p:tgtEl>
                                          <p:spTgt spid="4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25"/>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42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72"/>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The feedforward process</a:t>
            </a:r>
            <a:endParaRPr/>
          </a:p>
        </p:txBody>
      </p:sp>
      <p:sp>
        <p:nvSpPr>
          <p:cNvPr id="431" name="Google Shape;431;p72"/>
          <p:cNvSpPr txBox="1"/>
          <p:nvPr/>
        </p:nvSpPr>
        <p:spPr>
          <a:xfrm>
            <a:off x="796500" y="513550"/>
            <a:ext cx="75510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process of computing the linear combination and applying the activation function </a:t>
            </a:r>
            <a:endParaRPr/>
          </a:p>
        </p:txBody>
      </p:sp>
      <p:pic>
        <p:nvPicPr>
          <p:cNvPr id="432" name="Google Shape;432;p72"/>
          <p:cNvPicPr preferRelativeResize="0"/>
          <p:nvPr/>
        </p:nvPicPr>
        <p:blipFill>
          <a:blip r:embed="rId3">
            <a:alphaModFix/>
          </a:blip>
          <a:stretch>
            <a:fillRect/>
          </a:stretch>
        </p:blipFill>
        <p:spPr>
          <a:xfrm>
            <a:off x="0" y="913750"/>
            <a:ext cx="7995445" cy="4156800"/>
          </a:xfrm>
          <a:prstGeom prst="rect">
            <a:avLst/>
          </a:prstGeom>
          <a:noFill/>
          <a:ln>
            <a:noFill/>
          </a:ln>
        </p:spPr>
      </p:pic>
      <p:pic>
        <p:nvPicPr>
          <p:cNvPr id="433" name="Google Shape;433;p72"/>
          <p:cNvPicPr preferRelativeResize="0"/>
          <p:nvPr/>
        </p:nvPicPr>
        <p:blipFill>
          <a:blip r:embed="rId4">
            <a:alphaModFix/>
          </a:blip>
          <a:stretch>
            <a:fillRect/>
          </a:stretch>
        </p:blipFill>
        <p:spPr>
          <a:xfrm>
            <a:off x="5572125" y="1314175"/>
            <a:ext cx="3571875" cy="1832350"/>
          </a:xfrm>
          <a:prstGeom prst="rect">
            <a:avLst/>
          </a:prstGeom>
          <a:noFill/>
          <a:ln>
            <a:noFill/>
          </a:ln>
        </p:spPr>
      </p:pic>
      <p:pic>
        <p:nvPicPr>
          <p:cNvPr id="434" name="Google Shape;434;p72"/>
          <p:cNvPicPr preferRelativeResize="0"/>
          <p:nvPr/>
        </p:nvPicPr>
        <p:blipFill>
          <a:blip r:embed="rId5">
            <a:alphaModFix/>
          </a:blip>
          <a:stretch>
            <a:fillRect/>
          </a:stretch>
        </p:blipFill>
        <p:spPr>
          <a:xfrm>
            <a:off x="6520575" y="3103525"/>
            <a:ext cx="2362200" cy="781050"/>
          </a:xfrm>
          <a:prstGeom prst="rect">
            <a:avLst/>
          </a:prstGeom>
          <a:noFill/>
          <a:ln>
            <a:noFill/>
          </a:ln>
        </p:spPr>
      </p:pic>
      <p:pic>
        <p:nvPicPr>
          <p:cNvPr id="435" name="Google Shape;435;p72"/>
          <p:cNvPicPr preferRelativeResize="0"/>
          <p:nvPr/>
        </p:nvPicPr>
        <p:blipFill>
          <a:blip r:embed="rId6">
            <a:alphaModFix/>
          </a:blip>
          <a:stretch>
            <a:fillRect/>
          </a:stretch>
        </p:blipFill>
        <p:spPr>
          <a:xfrm>
            <a:off x="4359200" y="4308800"/>
            <a:ext cx="4744049" cy="695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pic>
        <p:nvPicPr>
          <p:cNvPr id="440" name="Google Shape;440;p73"/>
          <p:cNvPicPr preferRelativeResize="0"/>
          <p:nvPr/>
        </p:nvPicPr>
        <p:blipFill>
          <a:blip r:embed="rId3">
            <a:alphaModFix/>
          </a:blip>
          <a:stretch>
            <a:fillRect/>
          </a:stretch>
        </p:blipFill>
        <p:spPr>
          <a:xfrm>
            <a:off x="0" y="847126"/>
            <a:ext cx="9103250" cy="2436475"/>
          </a:xfrm>
          <a:prstGeom prst="rect">
            <a:avLst/>
          </a:prstGeom>
          <a:noFill/>
          <a:ln>
            <a:noFill/>
          </a:ln>
        </p:spPr>
      </p:pic>
      <p:pic>
        <p:nvPicPr>
          <p:cNvPr id="441" name="Google Shape;441;p73"/>
          <p:cNvPicPr preferRelativeResize="0"/>
          <p:nvPr/>
        </p:nvPicPr>
        <p:blipFill>
          <a:blip r:embed="rId4">
            <a:alphaModFix/>
          </a:blip>
          <a:stretch>
            <a:fillRect/>
          </a:stretch>
        </p:blipFill>
        <p:spPr>
          <a:xfrm>
            <a:off x="0" y="3268525"/>
            <a:ext cx="9144000" cy="1874975"/>
          </a:xfrm>
          <a:prstGeom prst="rect">
            <a:avLst/>
          </a:prstGeom>
          <a:noFill/>
          <a:ln>
            <a:noFill/>
          </a:ln>
        </p:spPr>
      </p:pic>
      <p:pic>
        <p:nvPicPr>
          <p:cNvPr id="442" name="Google Shape;442;p73"/>
          <p:cNvPicPr preferRelativeResize="0"/>
          <p:nvPr/>
        </p:nvPicPr>
        <p:blipFill>
          <a:blip r:embed="rId5">
            <a:alphaModFix/>
          </a:blip>
          <a:stretch>
            <a:fillRect/>
          </a:stretch>
        </p:blipFill>
        <p:spPr>
          <a:xfrm>
            <a:off x="6134849" y="3391824"/>
            <a:ext cx="891834" cy="1628400"/>
          </a:xfrm>
          <a:prstGeom prst="rect">
            <a:avLst/>
          </a:prstGeom>
          <a:noFill/>
          <a:ln>
            <a:noFill/>
          </a:ln>
        </p:spPr>
      </p:pic>
      <p:sp>
        <p:nvSpPr>
          <p:cNvPr id="443" name="Google Shape;443;p73"/>
          <p:cNvSpPr txBox="1"/>
          <p:nvPr/>
        </p:nvSpPr>
        <p:spPr>
          <a:xfrm>
            <a:off x="414750" y="4173950"/>
            <a:ext cx="5766600" cy="507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latin typeface="Source Sans Pro"/>
                <a:ea typeface="Source Sans Pro"/>
                <a:cs typeface="Source Sans Pro"/>
                <a:sym typeface="Source Sans Pro"/>
              </a:rPr>
              <a:t> a  = sigmod (sum)</a:t>
            </a:r>
            <a:endParaRPr/>
          </a:p>
        </p:txBody>
      </p:sp>
      <p:sp>
        <p:nvSpPr>
          <p:cNvPr id="444" name="Google Shape;444;p73"/>
          <p:cNvSpPr txBox="1"/>
          <p:nvPr/>
        </p:nvSpPr>
        <p:spPr>
          <a:xfrm>
            <a:off x="533250" y="3542250"/>
            <a:ext cx="4977000" cy="51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2"/>
                </a:solidFill>
                <a:latin typeface="Source Sans Pro"/>
                <a:ea typeface="Source Sans Pro"/>
                <a:cs typeface="Source Sans Pro"/>
                <a:sym typeface="Source Sans Pro"/>
              </a:rPr>
              <a:t> sum  = [(X1.W13)+(X2.W23)+(X3.W33)]</a:t>
            </a:r>
            <a:endParaRPr>
              <a:solidFill>
                <a:schemeClr val="dk2"/>
              </a:solidFill>
            </a:endParaRPr>
          </a:p>
        </p:txBody>
      </p:sp>
      <p:sp>
        <p:nvSpPr>
          <p:cNvPr id="445" name="Google Shape;445;p73"/>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The feedforward process</a:t>
            </a:r>
            <a:endParaRPr/>
          </a:p>
        </p:txBody>
      </p:sp>
      <p:sp>
        <p:nvSpPr>
          <p:cNvPr id="446" name="Google Shape;446;p73"/>
          <p:cNvSpPr txBox="1"/>
          <p:nvPr/>
        </p:nvSpPr>
        <p:spPr>
          <a:xfrm>
            <a:off x="796500" y="513550"/>
            <a:ext cx="75510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process of computing the linear combination and applying the activation function </a:t>
            </a:r>
            <a:endParaRPr/>
          </a:p>
        </p:txBody>
      </p:sp>
      <p:sp>
        <p:nvSpPr>
          <p:cNvPr id="447" name="Google Shape;447;p73"/>
          <p:cNvSpPr txBox="1"/>
          <p:nvPr/>
        </p:nvSpPr>
        <p:spPr>
          <a:xfrm>
            <a:off x="585600" y="4088425"/>
            <a:ext cx="402000" cy="73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(1)</a:t>
            </a:r>
            <a:endParaRPr sz="1200">
              <a:latin typeface="Source Sans Pro"/>
              <a:ea typeface="Source Sans Pro"/>
              <a:cs typeface="Source Sans Pro"/>
              <a:sym typeface="Source Sans Pro"/>
            </a:endParaRPr>
          </a:p>
          <a:p>
            <a:pPr indent="0" lvl="0" marL="0" rtl="0" algn="l">
              <a:spcBef>
                <a:spcPts val="0"/>
              </a:spcBef>
              <a:spcAft>
                <a:spcPts val="0"/>
              </a:spcAft>
              <a:buNone/>
            </a:pPr>
            <a:r>
              <a:rPr lang="en" sz="1200">
                <a:latin typeface="Source Sans Pro"/>
                <a:ea typeface="Source Sans Pro"/>
                <a:cs typeface="Source Sans Pro"/>
                <a:sym typeface="Source Sans Pro"/>
              </a:rPr>
              <a:t>         </a:t>
            </a:r>
            <a:endParaRPr sz="2100">
              <a:latin typeface="Source Sans Pro"/>
              <a:ea typeface="Source Sans Pro"/>
              <a:cs typeface="Source Sans Pro"/>
              <a:sym typeface="Source Sans Pro"/>
            </a:endParaRPr>
          </a:p>
          <a:p>
            <a:pPr indent="0" lvl="0" marL="0" rtl="0" algn="l">
              <a:spcBef>
                <a:spcPts val="0"/>
              </a:spcBef>
              <a:spcAft>
                <a:spcPts val="0"/>
              </a:spcAft>
              <a:buNone/>
            </a:pPr>
            <a:r>
              <a:rPr lang="en" sz="1200">
                <a:latin typeface="Source Sans Pro"/>
                <a:ea typeface="Source Sans Pro"/>
                <a:cs typeface="Source Sans Pro"/>
                <a:sym typeface="Source Sans Pro"/>
              </a:rPr>
              <a:t> 1</a:t>
            </a:r>
            <a:endParaRPr sz="1200">
              <a:latin typeface="Source Sans Pro"/>
              <a:ea typeface="Source Sans Pro"/>
              <a:cs typeface="Source Sans Pro"/>
              <a:sym typeface="Source Sans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74"/>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Feature learning</a:t>
            </a:r>
            <a:endParaRPr b="1" sz="3600">
              <a:solidFill>
                <a:schemeClr val="dk2"/>
              </a:solidFill>
              <a:latin typeface="Raleway"/>
              <a:ea typeface="Raleway"/>
              <a:cs typeface="Raleway"/>
              <a:sym typeface="Raleway"/>
            </a:endParaRPr>
          </a:p>
        </p:txBody>
      </p:sp>
      <p:sp>
        <p:nvSpPr>
          <p:cNvPr id="453" name="Google Shape;453;p74"/>
          <p:cNvSpPr txBox="1"/>
          <p:nvPr/>
        </p:nvSpPr>
        <p:spPr>
          <a:xfrm>
            <a:off x="796500" y="513550"/>
            <a:ext cx="8160000" cy="694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2"/>
                </a:solidFill>
              </a:rPr>
              <a:t>The nodes in the hidden layers (a</a:t>
            </a:r>
            <a:r>
              <a:rPr lang="en" sz="1200">
                <a:solidFill>
                  <a:schemeClr val="dk2"/>
                </a:solidFill>
              </a:rPr>
              <a:t>i</a:t>
            </a:r>
            <a:r>
              <a:rPr lang="en" sz="1500">
                <a:solidFill>
                  <a:schemeClr val="dk2"/>
                </a:solidFill>
              </a:rPr>
              <a:t>) are the new features that are learned after each layer</a:t>
            </a:r>
            <a:endParaRPr sz="1500">
              <a:solidFill>
                <a:schemeClr val="dk2"/>
              </a:solidFill>
            </a:endParaRPr>
          </a:p>
          <a:p>
            <a:pPr indent="0" lvl="0" marL="0" rtl="0" algn="l">
              <a:spcBef>
                <a:spcPts val="0"/>
              </a:spcBef>
              <a:spcAft>
                <a:spcPts val="0"/>
              </a:spcAft>
              <a:buNone/>
            </a:pPr>
            <a:r>
              <a:t/>
            </a:r>
            <a:endParaRPr sz="1800"/>
          </a:p>
        </p:txBody>
      </p:sp>
      <p:pic>
        <p:nvPicPr>
          <p:cNvPr id="454" name="Google Shape;454;p74"/>
          <p:cNvPicPr preferRelativeResize="0"/>
          <p:nvPr/>
        </p:nvPicPr>
        <p:blipFill>
          <a:blip r:embed="rId3">
            <a:alphaModFix/>
          </a:blip>
          <a:stretch>
            <a:fillRect/>
          </a:stretch>
        </p:blipFill>
        <p:spPr>
          <a:xfrm>
            <a:off x="76200" y="1013025"/>
            <a:ext cx="8930825" cy="4082325"/>
          </a:xfrm>
          <a:prstGeom prst="rect">
            <a:avLst/>
          </a:prstGeom>
          <a:noFill/>
          <a:ln>
            <a:noFill/>
          </a:ln>
        </p:spPr>
      </p:pic>
      <p:pic>
        <p:nvPicPr>
          <p:cNvPr id="455" name="Google Shape;455;p74"/>
          <p:cNvPicPr preferRelativeResize="0"/>
          <p:nvPr/>
        </p:nvPicPr>
        <p:blipFill>
          <a:blip r:embed="rId4">
            <a:alphaModFix/>
          </a:blip>
          <a:stretch>
            <a:fillRect/>
          </a:stretch>
        </p:blipFill>
        <p:spPr>
          <a:xfrm>
            <a:off x="1916000" y="874800"/>
            <a:ext cx="4433493" cy="4082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500"/>
                                          </p:stCondLst>
                                        </p:cTn>
                                        <p:tgtEl>
                                          <p:spTgt spid="454"/>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455"/>
                                        </p:tgtEl>
                                        <p:attrNameLst>
                                          <p:attrName>style.visibility</p:attrName>
                                        </p:attrNameLst>
                                      </p:cBhvr>
                                      <p:to>
                                        <p:strVal val="visible"/>
                                      </p:to>
                                    </p:set>
                                    <p:animEffect filter="fade" transition="in">
                                      <p:cBhvr>
                                        <p:cTn dur="1000"/>
                                        <p:tgtEl>
                                          <p:spTgt spid="4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75"/>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Error function</a:t>
            </a:r>
            <a:endParaRPr b="1" sz="3600">
              <a:solidFill>
                <a:schemeClr val="dk2"/>
              </a:solidFill>
              <a:latin typeface="Raleway"/>
              <a:ea typeface="Raleway"/>
              <a:cs typeface="Raleway"/>
              <a:sym typeface="Raleway"/>
            </a:endParaRPr>
          </a:p>
        </p:txBody>
      </p:sp>
      <p:sp>
        <p:nvSpPr>
          <p:cNvPr id="461" name="Google Shape;461;p75"/>
          <p:cNvSpPr txBox="1"/>
          <p:nvPr/>
        </p:nvSpPr>
        <p:spPr>
          <a:xfrm>
            <a:off x="641850" y="622100"/>
            <a:ext cx="76827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error function is a measure of how “wrong” the neural network prediction is</a:t>
            </a:r>
            <a:endParaRPr/>
          </a:p>
        </p:txBody>
      </p:sp>
      <p:sp>
        <p:nvSpPr>
          <p:cNvPr id="462" name="Google Shape;462;p75"/>
          <p:cNvSpPr txBox="1"/>
          <p:nvPr/>
        </p:nvSpPr>
        <p:spPr>
          <a:xfrm>
            <a:off x="641850" y="955025"/>
            <a:ext cx="73269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In optimization problems, our ultimate goal is to find the optimum variables (weights) that would minimize the error function</a:t>
            </a:r>
            <a:endParaRPr/>
          </a:p>
        </p:txBody>
      </p:sp>
      <p:sp>
        <p:nvSpPr>
          <p:cNvPr id="463" name="Google Shape;463;p75"/>
          <p:cNvSpPr txBox="1"/>
          <p:nvPr/>
        </p:nvSpPr>
        <p:spPr>
          <a:xfrm>
            <a:off x="641850" y="1570625"/>
            <a:ext cx="3000000" cy="43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t>Error is always positive</a:t>
            </a:r>
            <a:endParaRPr b="1" sz="1600"/>
          </a:p>
        </p:txBody>
      </p:sp>
      <p:sp>
        <p:nvSpPr>
          <p:cNvPr id="464" name="Google Shape;464;p75"/>
          <p:cNvSpPr txBox="1"/>
          <p:nvPr/>
        </p:nvSpPr>
        <p:spPr>
          <a:xfrm>
            <a:off x="967725" y="1921450"/>
            <a:ext cx="8037900" cy="8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suppose we have two data points that we are trying to get our network to predict correctly. If the first gives an </a:t>
            </a:r>
            <a:r>
              <a:rPr b="1" lang="en"/>
              <a:t>error of 10 </a:t>
            </a:r>
            <a:r>
              <a:rPr lang="en"/>
              <a:t>and the </a:t>
            </a:r>
            <a:r>
              <a:rPr b="1" lang="en"/>
              <a:t>second gives an error of –10</a:t>
            </a:r>
            <a:r>
              <a:rPr lang="en"/>
              <a:t>, then our average error is zero! This is misleading because “</a:t>
            </a:r>
            <a:r>
              <a:rPr b="1" lang="en" sz="1500"/>
              <a:t>error = 0</a:t>
            </a:r>
            <a:r>
              <a:rPr lang="en"/>
              <a:t>”</a:t>
            </a:r>
            <a:endParaRPr/>
          </a:p>
        </p:txBody>
      </p:sp>
      <p:sp>
        <p:nvSpPr>
          <p:cNvPr id="465" name="Google Shape;465;p75"/>
          <p:cNvSpPr txBox="1"/>
          <p:nvPr/>
        </p:nvSpPr>
        <p:spPr>
          <a:xfrm>
            <a:off x="76200" y="2817850"/>
            <a:ext cx="3000000" cy="47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t>Mean square error</a:t>
            </a:r>
            <a:endParaRPr sz="1900"/>
          </a:p>
        </p:txBody>
      </p:sp>
      <p:sp>
        <p:nvSpPr>
          <p:cNvPr id="466" name="Google Shape;466;p75"/>
          <p:cNvSpPr txBox="1"/>
          <p:nvPr/>
        </p:nvSpPr>
        <p:spPr>
          <a:xfrm>
            <a:off x="967725" y="3209275"/>
            <a:ext cx="80379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is commonly used in regression problems that require the output to be a real value (like house pricing)</a:t>
            </a:r>
            <a:endParaRPr/>
          </a:p>
        </p:txBody>
      </p:sp>
      <p:pic>
        <p:nvPicPr>
          <p:cNvPr id="467" name="Google Shape;467;p75"/>
          <p:cNvPicPr preferRelativeResize="0"/>
          <p:nvPr/>
        </p:nvPicPr>
        <p:blipFill>
          <a:blip r:embed="rId3">
            <a:alphaModFix/>
          </a:blip>
          <a:stretch>
            <a:fillRect/>
          </a:stretch>
        </p:blipFill>
        <p:spPr>
          <a:xfrm>
            <a:off x="5879800" y="3950600"/>
            <a:ext cx="2705100" cy="666750"/>
          </a:xfrm>
          <a:prstGeom prst="rect">
            <a:avLst/>
          </a:prstGeom>
          <a:noFill/>
          <a:ln>
            <a:noFill/>
          </a:ln>
        </p:spPr>
      </p:pic>
      <p:sp>
        <p:nvSpPr>
          <p:cNvPr id="468" name="Google Shape;468;p75"/>
          <p:cNvSpPr txBox="1"/>
          <p:nvPr/>
        </p:nvSpPr>
        <p:spPr>
          <a:xfrm>
            <a:off x="967725" y="3824875"/>
            <a:ext cx="4700400" cy="5502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SzPts val="1200"/>
              <a:buChar char="●"/>
            </a:pPr>
            <a:r>
              <a:rPr lang="en" sz="1200"/>
              <a:t>The square ensures the error is always positive</a:t>
            </a:r>
            <a:endParaRPr sz="1200"/>
          </a:p>
          <a:p>
            <a:pPr indent="-304800" lvl="0" marL="457200" rtl="0" algn="l">
              <a:spcBef>
                <a:spcPts val="0"/>
              </a:spcBef>
              <a:spcAft>
                <a:spcPts val="0"/>
              </a:spcAft>
              <a:buSzPts val="1200"/>
              <a:buChar char="●"/>
            </a:pPr>
            <a:r>
              <a:rPr lang="en" sz="1200"/>
              <a:t>sensitive to outliers</a:t>
            </a:r>
            <a:endParaRPr sz="1200"/>
          </a:p>
        </p:txBody>
      </p:sp>
      <p:pic>
        <p:nvPicPr>
          <p:cNvPr id="469" name="Google Shape;469;p75"/>
          <p:cNvPicPr preferRelativeResize="0"/>
          <p:nvPr/>
        </p:nvPicPr>
        <p:blipFill>
          <a:blip r:embed="rId4">
            <a:alphaModFix/>
          </a:blip>
          <a:stretch>
            <a:fillRect/>
          </a:stretch>
        </p:blipFill>
        <p:spPr>
          <a:xfrm>
            <a:off x="1076275" y="4378975"/>
            <a:ext cx="2409392" cy="666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5"/>
                                        </p:tgtEl>
                                        <p:attrNameLst>
                                          <p:attrName>style.visibility</p:attrName>
                                        </p:attrNameLst>
                                      </p:cBhvr>
                                      <p:to>
                                        <p:strVal val="visible"/>
                                      </p:to>
                                    </p:set>
                                    <p:animEffect filter="fade" transition="in">
                                      <p:cBhvr>
                                        <p:cTn dur="1000"/>
                                        <p:tgtEl>
                                          <p:spTgt spid="465"/>
                                        </p:tgtEl>
                                      </p:cBhvr>
                                    </p:animEffect>
                                  </p:childTnLst>
                                </p:cTn>
                              </p:par>
                              <p:par>
                                <p:cTn fill="hold" nodeType="withEffect" presetClass="entr" presetID="10" presetSubtype="0">
                                  <p:stCondLst>
                                    <p:cond delay="0"/>
                                  </p:stCondLst>
                                  <p:childTnLst>
                                    <p:set>
                                      <p:cBhvr>
                                        <p:cTn dur="1" fill="hold">
                                          <p:stCondLst>
                                            <p:cond delay="0"/>
                                          </p:stCondLst>
                                        </p:cTn>
                                        <p:tgtEl>
                                          <p:spTgt spid="466"/>
                                        </p:tgtEl>
                                        <p:attrNameLst>
                                          <p:attrName>style.visibility</p:attrName>
                                        </p:attrNameLst>
                                      </p:cBhvr>
                                      <p:to>
                                        <p:strVal val="visible"/>
                                      </p:to>
                                    </p:set>
                                    <p:animEffect filter="fade" transition="in">
                                      <p:cBhvr>
                                        <p:cTn dur="1000"/>
                                        <p:tgtEl>
                                          <p:spTgt spid="466"/>
                                        </p:tgtEl>
                                      </p:cBhvr>
                                    </p:animEffect>
                                  </p:childTnLst>
                                </p:cTn>
                              </p:par>
                              <p:par>
                                <p:cTn fill="hold" nodeType="withEffect" presetClass="entr" presetID="10" presetSubtype="0">
                                  <p:stCondLst>
                                    <p:cond delay="0"/>
                                  </p:stCondLst>
                                  <p:childTnLst>
                                    <p:set>
                                      <p:cBhvr>
                                        <p:cTn dur="1" fill="hold">
                                          <p:stCondLst>
                                            <p:cond delay="0"/>
                                          </p:stCondLst>
                                        </p:cTn>
                                        <p:tgtEl>
                                          <p:spTgt spid="468"/>
                                        </p:tgtEl>
                                        <p:attrNameLst>
                                          <p:attrName>style.visibility</p:attrName>
                                        </p:attrNameLst>
                                      </p:cBhvr>
                                      <p:to>
                                        <p:strVal val="visible"/>
                                      </p:to>
                                    </p:set>
                                    <p:animEffect filter="fade" transition="in">
                                      <p:cBhvr>
                                        <p:cTn dur="1000"/>
                                        <p:tgtEl>
                                          <p:spTgt spid="468"/>
                                        </p:tgtEl>
                                      </p:cBhvr>
                                    </p:animEffect>
                                  </p:childTnLst>
                                </p:cTn>
                              </p:par>
                              <p:par>
                                <p:cTn fill="hold" nodeType="withEffect" presetClass="entr" presetID="10" presetSubtype="0">
                                  <p:stCondLst>
                                    <p:cond delay="0"/>
                                  </p:stCondLst>
                                  <p:childTnLst>
                                    <p:set>
                                      <p:cBhvr>
                                        <p:cTn dur="1" fill="hold">
                                          <p:stCondLst>
                                            <p:cond delay="0"/>
                                          </p:stCondLst>
                                        </p:cTn>
                                        <p:tgtEl>
                                          <p:spTgt spid="467"/>
                                        </p:tgtEl>
                                        <p:attrNameLst>
                                          <p:attrName>style.visibility</p:attrName>
                                        </p:attrNameLst>
                                      </p:cBhvr>
                                      <p:to>
                                        <p:strVal val="visible"/>
                                      </p:to>
                                    </p:set>
                                    <p:animEffect filter="fade" transition="in">
                                      <p:cBhvr>
                                        <p:cTn dur="1000"/>
                                        <p:tgtEl>
                                          <p:spTgt spid="4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gtEl>
                                        <p:attrNameLst>
                                          <p:attrName>style.visibility</p:attrName>
                                        </p:attrNameLst>
                                      </p:cBhvr>
                                      <p:to>
                                        <p:strVal val="visible"/>
                                      </p:to>
                                    </p:set>
                                    <p:animEffect filter="fade" transition="in">
                                      <p:cBhvr>
                                        <p:cTn dur="1000"/>
                                        <p:tgtEl>
                                          <p:spTgt spid="4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76"/>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Error function</a:t>
            </a:r>
            <a:endParaRPr b="1" sz="3600">
              <a:solidFill>
                <a:schemeClr val="dk2"/>
              </a:solidFill>
              <a:latin typeface="Raleway"/>
              <a:ea typeface="Raleway"/>
              <a:cs typeface="Raleway"/>
              <a:sym typeface="Raleway"/>
            </a:endParaRPr>
          </a:p>
        </p:txBody>
      </p:sp>
      <p:sp>
        <p:nvSpPr>
          <p:cNvPr id="475" name="Google Shape;475;p76"/>
          <p:cNvSpPr txBox="1"/>
          <p:nvPr/>
        </p:nvSpPr>
        <p:spPr>
          <a:xfrm>
            <a:off x="641850" y="622100"/>
            <a:ext cx="76827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error function is a measure of how “wrong” the neural network prediction is</a:t>
            </a:r>
            <a:endParaRPr/>
          </a:p>
        </p:txBody>
      </p:sp>
      <p:sp>
        <p:nvSpPr>
          <p:cNvPr id="476" name="Google Shape;476;p76"/>
          <p:cNvSpPr txBox="1"/>
          <p:nvPr/>
        </p:nvSpPr>
        <p:spPr>
          <a:xfrm>
            <a:off x="76200" y="959925"/>
            <a:ext cx="1701300" cy="47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t>Cross-entropy</a:t>
            </a:r>
            <a:endParaRPr sz="1900"/>
          </a:p>
        </p:txBody>
      </p:sp>
      <p:sp>
        <p:nvSpPr>
          <p:cNvPr id="477" name="Google Shape;477;p76"/>
          <p:cNvSpPr txBox="1"/>
          <p:nvPr/>
        </p:nvSpPr>
        <p:spPr>
          <a:xfrm>
            <a:off x="582625" y="1436925"/>
            <a:ext cx="84528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Cross-entropy is commonly used in classification problems because it quantifies the difference between two probability distributions</a:t>
            </a:r>
            <a:endParaRPr/>
          </a:p>
        </p:txBody>
      </p:sp>
      <p:pic>
        <p:nvPicPr>
          <p:cNvPr id="478" name="Google Shape;478;p76"/>
          <p:cNvPicPr preferRelativeResize="0"/>
          <p:nvPr/>
        </p:nvPicPr>
        <p:blipFill>
          <a:blip r:embed="rId3">
            <a:alphaModFix/>
          </a:blip>
          <a:stretch>
            <a:fillRect/>
          </a:stretch>
        </p:blipFill>
        <p:spPr>
          <a:xfrm>
            <a:off x="893000" y="2281125"/>
            <a:ext cx="5819775" cy="885825"/>
          </a:xfrm>
          <a:prstGeom prst="rect">
            <a:avLst/>
          </a:prstGeom>
          <a:noFill/>
          <a:ln>
            <a:noFill/>
          </a:ln>
        </p:spPr>
      </p:pic>
      <p:sp>
        <p:nvSpPr>
          <p:cNvPr id="479" name="Google Shape;479;p76"/>
          <p:cNvSpPr txBox="1"/>
          <p:nvPr/>
        </p:nvSpPr>
        <p:spPr>
          <a:xfrm>
            <a:off x="893000" y="2052525"/>
            <a:ext cx="56877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Source Sans Pro"/>
                <a:ea typeface="Source Sans Pro"/>
                <a:cs typeface="Source Sans Pro"/>
                <a:sym typeface="Source Sans Pro"/>
              </a:rPr>
              <a:t>Real value</a:t>
            </a:r>
            <a:endParaRPr b="1">
              <a:latin typeface="Source Sans Pro"/>
              <a:ea typeface="Source Sans Pro"/>
              <a:cs typeface="Source Sans Pro"/>
              <a:sym typeface="Source Sans Pro"/>
            </a:endParaRPr>
          </a:p>
        </p:txBody>
      </p:sp>
      <p:pic>
        <p:nvPicPr>
          <p:cNvPr id="480" name="Google Shape;480;p76"/>
          <p:cNvPicPr preferRelativeResize="0"/>
          <p:nvPr/>
        </p:nvPicPr>
        <p:blipFill>
          <a:blip r:embed="rId4">
            <a:alphaModFix/>
          </a:blip>
          <a:stretch>
            <a:fillRect/>
          </a:stretch>
        </p:blipFill>
        <p:spPr>
          <a:xfrm>
            <a:off x="912688" y="3090750"/>
            <a:ext cx="5648325" cy="990600"/>
          </a:xfrm>
          <a:prstGeom prst="rect">
            <a:avLst/>
          </a:prstGeom>
          <a:noFill/>
          <a:ln>
            <a:noFill/>
          </a:ln>
        </p:spPr>
      </p:pic>
      <p:sp>
        <p:nvSpPr>
          <p:cNvPr id="481" name="Google Shape;481;p76"/>
          <p:cNvSpPr txBox="1"/>
          <p:nvPr/>
        </p:nvSpPr>
        <p:spPr>
          <a:xfrm>
            <a:off x="893000" y="2862150"/>
            <a:ext cx="56877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Source Sans Pro"/>
                <a:ea typeface="Source Sans Pro"/>
                <a:cs typeface="Source Sans Pro"/>
                <a:sym typeface="Source Sans Pro"/>
              </a:rPr>
              <a:t>Predicted value</a:t>
            </a:r>
            <a:endParaRPr b="1">
              <a:latin typeface="Source Sans Pro"/>
              <a:ea typeface="Source Sans Pro"/>
              <a:cs typeface="Source Sans Pro"/>
              <a:sym typeface="Source Sans Pro"/>
            </a:endParaRPr>
          </a:p>
        </p:txBody>
      </p:sp>
      <p:pic>
        <p:nvPicPr>
          <p:cNvPr id="482" name="Google Shape;482;p76"/>
          <p:cNvPicPr preferRelativeResize="0"/>
          <p:nvPr/>
        </p:nvPicPr>
        <p:blipFill>
          <a:blip r:embed="rId5">
            <a:alphaModFix/>
          </a:blip>
          <a:stretch>
            <a:fillRect/>
          </a:stretch>
        </p:blipFill>
        <p:spPr>
          <a:xfrm>
            <a:off x="6941500" y="2505000"/>
            <a:ext cx="2202497" cy="757350"/>
          </a:xfrm>
          <a:prstGeom prst="rect">
            <a:avLst/>
          </a:prstGeom>
          <a:noFill/>
          <a:ln>
            <a:noFill/>
          </a:ln>
        </p:spPr>
      </p:pic>
      <p:pic>
        <p:nvPicPr>
          <p:cNvPr id="483" name="Google Shape;483;p76"/>
          <p:cNvPicPr preferRelativeResize="0"/>
          <p:nvPr/>
        </p:nvPicPr>
        <p:blipFill>
          <a:blip r:embed="rId6">
            <a:alphaModFix/>
          </a:blip>
          <a:stretch>
            <a:fillRect/>
          </a:stretch>
        </p:blipFill>
        <p:spPr>
          <a:xfrm>
            <a:off x="735025" y="4071975"/>
            <a:ext cx="7791450" cy="495300"/>
          </a:xfrm>
          <a:prstGeom prst="rect">
            <a:avLst/>
          </a:prstGeom>
          <a:noFill/>
          <a:ln>
            <a:noFill/>
          </a:ln>
        </p:spPr>
      </p:pic>
      <p:cxnSp>
        <p:nvCxnSpPr>
          <p:cNvPr id="484" name="Google Shape;484;p76"/>
          <p:cNvCxnSpPr>
            <a:stCxn id="482" idx="2"/>
          </p:cNvCxnSpPr>
          <p:nvPr/>
        </p:nvCxnSpPr>
        <p:spPr>
          <a:xfrm flipH="1">
            <a:off x="7653049" y="3262350"/>
            <a:ext cx="389700" cy="63810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id="288" name="Google Shape;288;p59"/>
          <p:cNvPicPr preferRelativeResize="0"/>
          <p:nvPr/>
        </p:nvPicPr>
        <p:blipFill>
          <a:blip r:embed="rId3">
            <a:alphaModFix/>
          </a:blip>
          <a:stretch>
            <a:fillRect/>
          </a:stretch>
        </p:blipFill>
        <p:spPr>
          <a:xfrm>
            <a:off x="-36475" y="0"/>
            <a:ext cx="9216950" cy="5143500"/>
          </a:xfrm>
          <a:prstGeom prst="rect">
            <a:avLst/>
          </a:prstGeom>
          <a:noFill/>
          <a:ln>
            <a:noFill/>
          </a:ln>
        </p:spPr>
      </p:pic>
      <p:pic>
        <p:nvPicPr>
          <p:cNvPr id="289" name="Google Shape;289;p59"/>
          <p:cNvPicPr preferRelativeResize="0"/>
          <p:nvPr/>
        </p:nvPicPr>
        <p:blipFill rotWithShape="1">
          <a:blip r:embed="rId4">
            <a:alphaModFix/>
          </a:blip>
          <a:srcRect b="31717" l="0" r="0" t="30252"/>
          <a:stretch/>
        </p:blipFill>
        <p:spPr>
          <a:xfrm>
            <a:off x="5306050" y="18100"/>
            <a:ext cx="3930179" cy="656099"/>
          </a:xfrm>
          <a:prstGeom prst="rect">
            <a:avLst/>
          </a:prstGeom>
          <a:noFill/>
          <a:ln>
            <a:noFill/>
          </a:ln>
        </p:spPr>
      </p:pic>
      <p:sp>
        <p:nvSpPr>
          <p:cNvPr id="290" name="Google Shape;290;p59"/>
          <p:cNvSpPr txBox="1"/>
          <p:nvPr/>
        </p:nvSpPr>
        <p:spPr>
          <a:xfrm>
            <a:off x="22830" y="18100"/>
            <a:ext cx="3519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1"/>
                </a:solidFill>
                <a:latin typeface="Raleway"/>
                <a:ea typeface="Raleway"/>
                <a:cs typeface="Raleway"/>
                <a:sym typeface="Raleway"/>
              </a:rPr>
              <a:t>DL vs ML</a:t>
            </a:r>
            <a:endParaRPr b="1" sz="1600">
              <a:latin typeface="Open Sans"/>
              <a:ea typeface="Open Sans"/>
              <a:cs typeface="Open Sans"/>
              <a:sym typeface="Open Sans"/>
            </a:endParaRPr>
          </a:p>
        </p:txBody>
      </p:sp>
      <p:pic>
        <p:nvPicPr>
          <p:cNvPr id="291" name="Google Shape;291;p59"/>
          <p:cNvPicPr preferRelativeResize="0"/>
          <p:nvPr/>
        </p:nvPicPr>
        <p:blipFill>
          <a:blip r:embed="rId5">
            <a:alphaModFix/>
          </a:blip>
          <a:stretch>
            <a:fillRect/>
          </a:stretch>
        </p:blipFill>
        <p:spPr>
          <a:xfrm>
            <a:off x="2137300" y="910175"/>
            <a:ext cx="4574625" cy="3163300"/>
          </a:xfrm>
          <a:prstGeom prst="rect">
            <a:avLst/>
          </a:prstGeom>
          <a:noFill/>
          <a:ln>
            <a:noFill/>
          </a:ln>
        </p:spPr>
      </p:pic>
      <p:pic>
        <p:nvPicPr>
          <p:cNvPr id="292" name="Google Shape;292;p59"/>
          <p:cNvPicPr preferRelativeResize="0"/>
          <p:nvPr/>
        </p:nvPicPr>
        <p:blipFill>
          <a:blip r:embed="rId6">
            <a:alphaModFix/>
          </a:blip>
          <a:stretch>
            <a:fillRect/>
          </a:stretch>
        </p:blipFill>
        <p:spPr>
          <a:xfrm>
            <a:off x="846925" y="834263"/>
            <a:ext cx="6724650" cy="3305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77"/>
          <p:cNvSpPr txBox="1"/>
          <p:nvPr/>
        </p:nvSpPr>
        <p:spPr>
          <a:xfrm>
            <a:off x="76200" y="0"/>
            <a:ext cx="6273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Error function</a:t>
            </a:r>
            <a:endParaRPr b="1" sz="3600">
              <a:solidFill>
                <a:schemeClr val="dk2"/>
              </a:solidFill>
              <a:latin typeface="Raleway"/>
              <a:ea typeface="Raleway"/>
              <a:cs typeface="Raleway"/>
              <a:sym typeface="Raleway"/>
            </a:endParaRPr>
          </a:p>
        </p:txBody>
      </p:sp>
      <p:sp>
        <p:nvSpPr>
          <p:cNvPr id="490" name="Google Shape;490;p77"/>
          <p:cNvSpPr txBox="1"/>
          <p:nvPr/>
        </p:nvSpPr>
        <p:spPr>
          <a:xfrm>
            <a:off x="641850" y="622100"/>
            <a:ext cx="76827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error function is a measure of how “wrong” the neural network prediction is</a:t>
            </a:r>
            <a:endParaRPr/>
          </a:p>
        </p:txBody>
      </p:sp>
      <p:sp>
        <p:nvSpPr>
          <p:cNvPr id="491" name="Google Shape;491;p77"/>
          <p:cNvSpPr txBox="1"/>
          <p:nvPr/>
        </p:nvSpPr>
        <p:spPr>
          <a:xfrm flipH="1">
            <a:off x="314675" y="1155346"/>
            <a:ext cx="1670100" cy="534900"/>
          </a:xfrm>
          <a:prstGeom prst="rect">
            <a:avLst/>
          </a:prstGeom>
          <a:noFill/>
          <a:ln>
            <a:noFill/>
          </a:ln>
        </p:spPr>
        <p:txBody>
          <a:bodyPr anchorCtr="0" anchor="ctr" bIns="91425" lIns="91425" spcFirstLastPara="1" rIns="91425" wrap="square" tIns="91425">
            <a:noAutofit/>
          </a:bodyPr>
          <a:lstStyle/>
          <a:p>
            <a:pPr indent="0" lvl="0" marL="0" rtl="0" algn="l">
              <a:lnSpc>
                <a:spcPct val="120000"/>
              </a:lnSpc>
              <a:spcBef>
                <a:spcPts val="0"/>
              </a:spcBef>
              <a:spcAft>
                <a:spcPts val="0"/>
              </a:spcAft>
              <a:buNone/>
            </a:pPr>
            <a:r>
              <a:rPr b="1" lang="en">
                <a:latin typeface="Source Sans Pro"/>
                <a:ea typeface="Source Sans Pro"/>
                <a:cs typeface="Source Sans Pro"/>
                <a:sym typeface="Source Sans Pro"/>
              </a:rPr>
              <a:t>Predicted value 2</a:t>
            </a:r>
            <a:endParaRPr b="1">
              <a:latin typeface="Source Sans Pro"/>
              <a:ea typeface="Source Sans Pro"/>
              <a:cs typeface="Source Sans Pro"/>
              <a:sym typeface="Source Sans Pro"/>
            </a:endParaRPr>
          </a:p>
        </p:txBody>
      </p:sp>
      <p:pic>
        <p:nvPicPr>
          <p:cNvPr id="492" name="Google Shape;492;p77"/>
          <p:cNvPicPr preferRelativeResize="0"/>
          <p:nvPr/>
        </p:nvPicPr>
        <p:blipFill>
          <a:blip r:embed="rId3">
            <a:alphaModFix/>
          </a:blip>
          <a:stretch>
            <a:fillRect/>
          </a:stretch>
        </p:blipFill>
        <p:spPr>
          <a:xfrm>
            <a:off x="522050" y="1526646"/>
            <a:ext cx="5657850" cy="876300"/>
          </a:xfrm>
          <a:prstGeom prst="rect">
            <a:avLst/>
          </a:prstGeom>
          <a:noFill/>
          <a:ln>
            <a:noFill/>
          </a:ln>
        </p:spPr>
      </p:pic>
      <p:pic>
        <p:nvPicPr>
          <p:cNvPr id="493" name="Google Shape;493;p77"/>
          <p:cNvPicPr preferRelativeResize="0"/>
          <p:nvPr/>
        </p:nvPicPr>
        <p:blipFill>
          <a:blip r:embed="rId4">
            <a:alphaModFix/>
          </a:blip>
          <a:stretch>
            <a:fillRect/>
          </a:stretch>
        </p:blipFill>
        <p:spPr>
          <a:xfrm>
            <a:off x="522050" y="2723221"/>
            <a:ext cx="7210425" cy="542925"/>
          </a:xfrm>
          <a:prstGeom prst="rect">
            <a:avLst/>
          </a:prstGeom>
          <a:noFill/>
          <a:ln>
            <a:noFill/>
          </a:ln>
        </p:spPr>
      </p:pic>
      <p:pic>
        <p:nvPicPr>
          <p:cNvPr id="494" name="Google Shape;494;p77"/>
          <p:cNvPicPr preferRelativeResize="0"/>
          <p:nvPr/>
        </p:nvPicPr>
        <p:blipFill>
          <a:blip r:embed="rId5">
            <a:alphaModFix/>
          </a:blip>
          <a:stretch>
            <a:fillRect/>
          </a:stretch>
        </p:blipFill>
        <p:spPr>
          <a:xfrm>
            <a:off x="2453200" y="3448171"/>
            <a:ext cx="3819525" cy="942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78"/>
          <p:cNvSpPr txBox="1"/>
          <p:nvPr/>
        </p:nvSpPr>
        <p:spPr>
          <a:xfrm>
            <a:off x="76200" y="0"/>
            <a:ext cx="6273300" cy="13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optimization</a:t>
            </a:r>
            <a:endParaRPr b="1" sz="3600">
              <a:solidFill>
                <a:schemeClr val="dk2"/>
              </a:solidFill>
              <a:latin typeface="Raleway"/>
              <a:ea typeface="Raleway"/>
              <a:cs typeface="Raleway"/>
              <a:sym typeface="Raleway"/>
            </a:endParaRPr>
          </a:p>
          <a:p>
            <a:pPr indent="0" lvl="0" marL="0" rtl="0" algn="l">
              <a:spcBef>
                <a:spcPts val="0"/>
              </a:spcBef>
              <a:spcAft>
                <a:spcPts val="0"/>
              </a:spcAft>
              <a:buNone/>
            </a:pPr>
            <a:r>
              <a:t/>
            </a:r>
            <a:endParaRPr b="1" sz="3600">
              <a:solidFill>
                <a:schemeClr val="dk2"/>
              </a:solidFill>
              <a:latin typeface="Raleway"/>
              <a:ea typeface="Raleway"/>
              <a:cs typeface="Raleway"/>
              <a:sym typeface="Raleway"/>
            </a:endParaRPr>
          </a:p>
        </p:txBody>
      </p:sp>
      <p:sp>
        <p:nvSpPr>
          <p:cNvPr id="500" name="Google Shape;500;p78"/>
          <p:cNvSpPr txBox="1"/>
          <p:nvPr/>
        </p:nvSpPr>
        <p:spPr>
          <a:xfrm>
            <a:off x="444375" y="738900"/>
            <a:ext cx="86010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Optimization is a way of framing a problem to maximize or minimize some value</a:t>
            </a:r>
            <a:endParaRPr/>
          </a:p>
        </p:txBody>
      </p:sp>
      <p:sp>
        <p:nvSpPr>
          <p:cNvPr id="501" name="Google Shape;501;p78"/>
          <p:cNvSpPr txBox="1"/>
          <p:nvPr/>
        </p:nvSpPr>
        <p:spPr>
          <a:xfrm>
            <a:off x="444375" y="1036075"/>
            <a:ext cx="86010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In neural networks, optimizing the error function means updating the weights and biases until we find the optimal weights, or the best values for the weights to produce the minimum error</a:t>
            </a:r>
            <a:endParaRPr/>
          </a:p>
        </p:txBody>
      </p:sp>
      <p:pic>
        <p:nvPicPr>
          <p:cNvPr id="502" name="Google Shape;502;p78"/>
          <p:cNvPicPr preferRelativeResize="0"/>
          <p:nvPr/>
        </p:nvPicPr>
        <p:blipFill>
          <a:blip r:embed="rId3">
            <a:alphaModFix/>
          </a:blip>
          <a:stretch>
            <a:fillRect/>
          </a:stretch>
        </p:blipFill>
        <p:spPr>
          <a:xfrm>
            <a:off x="4833025" y="1651675"/>
            <a:ext cx="4089235" cy="3187025"/>
          </a:xfrm>
          <a:prstGeom prst="rect">
            <a:avLst/>
          </a:prstGeom>
          <a:noFill/>
          <a:ln>
            <a:noFill/>
          </a:ln>
        </p:spPr>
      </p:pic>
      <p:pic>
        <p:nvPicPr>
          <p:cNvPr id="503" name="Google Shape;503;p78"/>
          <p:cNvPicPr preferRelativeResize="0"/>
          <p:nvPr/>
        </p:nvPicPr>
        <p:blipFill>
          <a:blip r:embed="rId4">
            <a:alphaModFix/>
          </a:blip>
          <a:stretch>
            <a:fillRect/>
          </a:stretch>
        </p:blipFill>
        <p:spPr>
          <a:xfrm>
            <a:off x="256535" y="3858025"/>
            <a:ext cx="4467225" cy="1066800"/>
          </a:xfrm>
          <a:prstGeom prst="rect">
            <a:avLst/>
          </a:prstGeom>
          <a:noFill/>
          <a:ln>
            <a:noFill/>
          </a:ln>
        </p:spPr>
      </p:pic>
      <p:sp>
        <p:nvSpPr>
          <p:cNvPr id="504" name="Google Shape;504;p78"/>
          <p:cNvSpPr txBox="1"/>
          <p:nvPr/>
        </p:nvSpPr>
        <p:spPr>
          <a:xfrm>
            <a:off x="572725" y="3189525"/>
            <a:ext cx="30000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 perceptron with one input</a:t>
            </a:r>
            <a:endParaRPr/>
          </a:p>
        </p:txBody>
      </p:sp>
      <p:sp>
        <p:nvSpPr>
          <p:cNvPr id="505" name="Google Shape;505;p78"/>
          <p:cNvSpPr txBox="1"/>
          <p:nvPr/>
        </p:nvSpPr>
        <p:spPr>
          <a:xfrm>
            <a:off x="720850" y="2123075"/>
            <a:ext cx="3268500" cy="121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2"/>
              </a:buClr>
              <a:buSzPts val="1100"/>
              <a:buFont typeface="Arial"/>
              <a:buNone/>
            </a:pPr>
            <a:r>
              <a:rPr b="1" lang="en" sz="3500">
                <a:solidFill>
                  <a:srgbClr val="4484F5"/>
                </a:solidFill>
                <a:latin typeface="Source Sans Pro"/>
                <a:ea typeface="Source Sans Pro"/>
                <a:cs typeface="Source Sans Pro"/>
                <a:sym typeface="Source Sans Pro"/>
              </a:rPr>
              <a:t>Brute-force ?</a:t>
            </a:r>
            <a:endParaRPr b="1" sz="3500">
              <a:solidFill>
                <a:srgbClr val="4484F5"/>
              </a:solidFill>
              <a:latin typeface="Source Sans Pro"/>
              <a:ea typeface="Source Sans Pro"/>
              <a:cs typeface="Source Sans Pro"/>
              <a:sym typeface="Source Sans Pro"/>
            </a:endParaRPr>
          </a:p>
          <a:p>
            <a:pPr indent="0" lvl="0" marL="0" rtl="0" algn="l">
              <a:spcBef>
                <a:spcPts val="0"/>
              </a:spcBef>
              <a:spcAft>
                <a:spcPts val="0"/>
              </a:spcAft>
              <a:buNone/>
            </a:pPr>
            <a:r>
              <a:t/>
            </a:r>
            <a:endParaRPr sz="3200">
              <a:solidFill>
                <a:srgbClr val="4484F5"/>
              </a:solidFill>
              <a:latin typeface="Source Sans Pro"/>
              <a:ea typeface="Source Sans Pro"/>
              <a:cs typeface="Source Sans Pro"/>
              <a:sym typeface="Source Sans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5"/>
                                        </p:tgtEl>
                                        <p:attrNameLst>
                                          <p:attrName>style.visibility</p:attrName>
                                        </p:attrNameLst>
                                      </p:cBhvr>
                                      <p:to>
                                        <p:strVal val="visible"/>
                                      </p:to>
                                    </p:set>
                                    <p:animEffect filter="fade" transition="in">
                                      <p:cBhvr>
                                        <p:cTn dur="1000"/>
                                        <p:tgtEl>
                                          <p:spTgt spid="5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79"/>
          <p:cNvSpPr txBox="1"/>
          <p:nvPr/>
        </p:nvSpPr>
        <p:spPr>
          <a:xfrm>
            <a:off x="76200" y="0"/>
            <a:ext cx="6273300" cy="13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optimization</a:t>
            </a:r>
            <a:endParaRPr b="1" sz="3600">
              <a:solidFill>
                <a:schemeClr val="dk2"/>
              </a:solidFill>
              <a:latin typeface="Raleway"/>
              <a:ea typeface="Raleway"/>
              <a:cs typeface="Raleway"/>
              <a:sym typeface="Raleway"/>
            </a:endParaRPr>
          </a:p>
          <a:p>
            <a:pPr indent="0" lvl="0" marL="0" rtl="0" algn="l">
              <a:spcBef>
                <a:spcPts val="0"/>
              </a:spcBef>
              <a:spcAft>
                <a:spcPts val="0"/>
              </a:spcAft>
              <a:buNone/>
            </a:pPr>
            <a:r>
              <a:t/>
            </a:r>
            <a:endParaRPr b="1" sz="3600">
              <a:solidFill>
                <a:schemeClr val="dk2"/>
              </a:solidFill>
              <a:latin typeface="Raleway"/>
              <a:ea typeface="Raleway"/>
              <a:cs typeface="Raleway"/>
              <a:sym typeface="Raleway"/>
            </a:endParaRPr>
          </a:p>
        </p:txBody>
      </p:sp>
      <p:sp>
        <p:nvSpPr>
          <p:cNvPr id="511" name="Google Shape;511;p79"/>
          <p:cNvSpPr txBox="1"/>
          <p:nvPr/>
        </p:nvSpPr>
        <p:spPr>
          <a:xfrm>
            <a:off x="444375" y="738900"/>
            <a:ext cx="86010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Optimization is a way of framing a problem to maximize or minimize some value</a:t>
            </a:r>
            <a:endParaRPr/>
          </a:p>
        </p:txBody>
      </p:sp>
      <p:sp>
        <p:nvSpPr>
          <p:cNvPr id="512" name="Google Shape;512;p79"/>
          <p:cNvSpPr txBox="1"/>
          <p:nvPr/>
        </p:nvSpPr>
        <p:spPr>
          <a:xfrm>
            <a:off x="444375" y="1064400"/>
            <a:ext cx="3000000" cy="47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t>Batch gradient descent</a:t>
            </a:r>
            <a:endParaRPr b="1" sz="1900"/>
          </a:p>
        </p:txBody>
      </p:sp>
      <p:sp>
        <p:nvSpPr>
          <p:cNvPr id="513" name="Google Shape;513;p79"/>
          <p:cNvSpPr txBox="1"/>
          <p:nvPr/>
        </p:nvSpPr>
        <p:spPr>
          <a:xfrm>
            <a:off x="918350" y="1389000"/>
            <a:ext cx="80775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 gradient is the function that describes the rate of change of the line that is tangent to a curve at any given point.</a:t>
            </a:r>
            <a:endParaRPr/>
          </a:p>
        </p:txBody>
      </p:sp>
      <p:pic>
        <p:nvPicPr>
          <p:cNvPr id="514" name="Google Shape;514;p79"/>
          <p:cNvPicPr preferRelativeResize="0"/>
          <p:nvPr/>
        </p:nvPicPr>
        <p:blipFill>
          <a:blip r:embed="rId3">
            <a:alphaModFix/>
          </a:blip>
          <a:stretch>
            <a:fillRect/>
          </a:stretch>
        </p:blipFill>
        <p:spPr>
          <a:xfrm>
            <a:off x="4973875" y="2058250"/>
            <a:ext cx="4021968" cy="2834099"/>
          </a:xfrm>
          <a:prstGeom prst="rect">
            <a:avLst/>
          </a:prstGeom>
          <a:noFill/>
          <a:ln>
            <a:noFill/>
          </a:ln>
        </p:spPr>
      </p:pic>
      <p:sp>
        <p:nvSpPr>
          <p:cNvPr id="515" name="Google Shape;515;p79"/>
          <p:cNvSpPr txBox="1"/>
          <p:nvPr/>
        </p:nvSpPr>
        <p:spPr>
          <a:xfrm>
            <a:off x="128325" y="2004600"/>
            <a:ext cx="4354800" cy="81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Gradient descent simply means updating the weights iteratively to descend the slope of the error curve until we get to the point with minimum error</a:t>
            </a:r>
            <a:endParaRPr/>
          </a:p>
        </p:txBody>
      </p:sp>
      <p:pic>
        <p:nvPicPr>
          <p:cNvPr id="516" name="Google Shape;516;p79"/>
          <p:cNvPicPr preferRelativeResize="0"/>
          <p:nvPr/>
        </p:nvPicPr>
        <p:blipFill>
          <a:blip r:embed="rId4">
            <a:alphaModFix/>
          </a:blip>
          <a:stretch>
            <a:fillRect/>
          </a:stretch>
        </p:blipFill>
        <p:spPr>
          <a:xfrm>
            <a:off x="167875" y="2835900"/>
            <a:ext cx="3685344" cy="2307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6"/>
                                        </p:tgtEl>
                                        <p:attrNameLst>
                                          <p:attrName>style.visibility</p:attrName>
                                        </p:attrNameLst>
                                      </p:cBhvr>
                                      <p:to>
                                        <p:strVal val="visible"/>
                                      </p:to>
                                    </p:set>
                                    <p:animEffect filter="fade" transition="in">
                                      <p:cBhvr>
                                        <p:cTn dur="1000"/>
                                        <p:tgtEl>
                                          <p:spTgt spid="516"/>
                                        </p:tgtEl>
                                      </p:cBhvr>
                                    </p:animEffect>
                                  </p:childTnLst>
                                </p:cTn>
                              </p:par>
                              <p:par>
                                <p:cTn fill="hold" nodeType="withEffect" presetClass="entr" presetID="10" presetSubtype="0">
                                  <p:stCondLst>
                                    <p:cond delay="0"/>
                                  </p:stCondLst>
                                  <p:childTnLst>
                                    <p:set>
                                      <p:cBhvr>
                                        <p:cTn dur="1" fill="hold">
                                          <p:stCondLst>
                                            <p:cond delay="0"/>
                                          </p:stCondLst>
                                        </p:cTn>
                                        <p:tgtEl>
                                          <p:spTgt spid="515"/>
                                        </p:tgtEl>
                                        <p:attrNameLst>
                                          <p:attrName>style.visibility</p:attrName>
                                        </p:attrNameLst>
                                      </p:cBhvr>
                                      <p:to>
                                        <p:strVal val="visible"/>
                                      </p:to>
                                    </p:set>
                                    <p:animEffect filter="fade" transition="in">
                                      <p:cBhvr>
                                        <p:cTn dur="1000"/>
                                        <p:tgtEl>
                                          <p:spTgt spid="5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80"/>
          <p:cNvSpPr txBox="1"/>
          <p:nvPr/>
        </p:nvSpPr>
        <p:spPr>
          <a:xfrm>
            <a:off x="76200" y="0"/>
            <a:ext cx="6273300" cy="13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optimization</a:t>
            </a:r>
            <a:endParaRPr b="1" sz="3600">
              <a:solidFill>
                <a:schemeClr val="dk2"/>
              </a:solidFill>
              <a:latin typeface="Raleway"/>
              <a:ea typeface="Raleway"/>
              <a:cs typeface="Raleway"/>
              <a:sym typeface="Raleway"/>
            </a:endParaRPr>
          </a:p>
          <a:p>
            <a:pPr indent="0" lvl="0" marL="0" rtl="0" algn="l">
              <a:spcBef>
                <a:spcPts val="0"/>
              </a:spcBef>
              <a:spcAft>
                <a:spcPts val="0"/>
              </a:spcAft>
              <a:buNone/>
            </a:pPr>
            <a:r>
              <a:t/>
            </a:r>
            <a:endParaRPr b="1" sz="3600">
              <a:solidFill>
                <a:schemeClr val="dk2"/>
              </a:solidFill>
              <a:latin typeface="Raleway"/>
              <a:ea typeface="Raleway"/>
              <a:cs typeface="Raleway"/>
              <a:sym typeface="Raleway"/>
            </a:endParaRPr>
          </a:p>
        </p:txBody>
      </p:sp>
      <p:pic>
        <p:nvPicPr>
          <p:cNvPr id="522" name="Google Shape;522;p80"/>
          <p:cNvPicPr preferRelativeResize="0"/>
          <p:nvPr/>
        </p:nvPicPr>
        <p:blipFill>
          <a:blip r:embed="rId3">
            <a:alphaModFix/>
          </a:blip>
          <a:stretch>
            <a:fillRect/>
          </a:stretch>
        </p:blipFill>
        <p:spPr>
          <a:xfrm>
            <a:off x="76200" y="691600"/>
            <a:ext cx="7066024" cy="4309374"/>
          </a:xfrm>
          <a:prstGeom prst="rect">
            <a:avLst/>
          </a:prstGeom>
          <a:noFill/>
          <a:ln>
            <a:noFill/>
          </a:ln>
        </p:spPr>
      </p:pic>
      <p:sp>
        <p:nvSpPr>
          <p:cNvPr id="523" name="Google Shape;523;p80"/>
          <p:cNvSpPr txBox="1"/>
          <p:nvPr/>
        </p:nvSpPr>
        <p:spPr>
          <a:xfrm>
            <a:off x="4907750" y="454225"/>
            <a:ext cx="3989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4484F5"/>
                </a:solidFill>
              </a:rPr>
              <a:t>T</a:t>
            </a:r>
            <a:r>
              <a:rPr lang="en" sz="1200">
                <a:solidFill>
                  <a:srgbClr val="4484F5"/>
                </a:solidFill>
              </a:rPr>
              <a:t>HE DIRECTION </a:t>
            </a:r>
            <a:r>
              <a:rPr lang="en" sz="1500">
                <a:solidFill>
                  <a:srgbClr val="4484F5"/>
                </a:solidFill>
              </a:rPr>
              <a:t>(</a:t>
            </a:r>
            <a:r>
              <a:rPr lang="en" sz="1200">
                <a:solidFill>
                  <a:srgbClr val="4484F5"/>
                </a:solidFill>
              </a:rPr>
              <a:t>GRADIENT</a:t>
            </a:r>
            <a:r>
              <a:rPr lang="en" sz="1500">
                <a:solidFill>
                  <a:srgbClr val="4484F5"/>
                </a:solidFill>
              </a:rPr>
              <a:t>)</a:t>
            </a:r>
            <a:endParaRPr sz="1500">
              <a:solidFill>
                <a:srgbClr val="4484F5"/>
              </a:solidFill>
            </a:endParaRPr>
          </a:p>
          <a:p>
            <a:pPr indent="0" lvl="0" marL="0" rtl="0" algn="l">
              <a:spcBef>
                <a:spcPts val="0"/>
              </a:spcBef>
              <a:spcAft>
                <a:spcPts val="0"/>
              </a:spcAft>
              <a:buNone/>
            </a:pPr>
            <a:r>
              <a:rPr lang="en" sz="1100">
                <a:solidFill>
                  <a:schemeClr val="dk2"/>
                </a:solidFill>
              </a:rPr>
              <a:t>Suppose you are standing on the top of the error mountain at point A. To get to the bottom, you need to determine the step direction that results in the deepest descent (has the steepest slope)</a:t>
            </a:r>
            <a:endParaRPr sz="1100">
              <a:solidFill>
                <a:schemeClr val="dk2"/>
              </a:solidFill>
            </a:endParaRPr>
          </a:p>
        </p:txBody>
      </p:sp>
      <p:sp>
        <p:nvSpPr>
          <p:cNvPr id="524" name="Google Shape;524;p80"/>
          <p:cNvSpPr txBox="1"/>
          <p:nvPr/>
        </p:nvSpPr>
        <p:spPr>
          <a:xfrm>
            <a:off x="4907750" y="2824175"/>
            <a:ext cx="3989400" cy="91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4484F5"/>
                </a:solidFill>
              </a:rPr>
              <a:t>T</a:t>
            </a:r>
            <a:r>
              <a:rPr lang="en" sz="1100">
                <a:solidFill>
                  <a:srgbClr val="4484F5"/>
                </a:solidFill>
              </a:rPr>
              <a:t>HE STEP SIZE </a:t>
            </a:r>
            <a:r>
              <a:rPr lang="en">
                <a:solidFill>
                  <a:srgbClr val="4484F5"/>
                </a:solidFill>
              </a:rPr>
              <a:t>(</a:t>
            </a:r>
            <a:r>
              <a:rPr lang="en" sz="1100">
                <a:solidFill>
                  <a:srgbClr val="4484F5"/>
                </a:solidFill>
              </a:rPr>
              <a:t>LEARNING RATE </a:t>
            </a:r>
            <a:r>
              <a:rPr lang="en">
                <a:solidFill>
                  <a:srgbClr val="4484F5"/>
                </a:solidFill>
              </a:rPr>
              <a:t>α)</a:t>
            </a:r>
            <a:endParaRPr>
              <a:solidFill>
                <a:srgbClr val="4484F5"/>
              </a:solidFill>
            </a:endParaRPr>
          </a:p>
          <a:p>
            <a:pPr indent="0" lvl="0" marL="0" rtl="0" algn="l">
              <a:spcBef>
                <a:spcPts val="0"/>
              </a:spcBef>
              <a:spcAft>
                <a:spcPts val="0"/>
              </a:spcAft>
              <a:buNone/>
            </a:pPr>
            <a:r>
              <a:rPr lang="en" sz="1100">
                <a:solidFill>
                  <a:schemeClr val="dk2"/>
                </a:solidFill>
              </a:rPr>
              <a:t>The learning rate is the size of each step the network takes when it descends the error mountain, and it is usually denoted by the Greek letter alpha (α)</a:t>
            </a:r>
            <a:endParaRPr sz="1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81"/>
          <p:cNvSpPr txBox="1"/>
          <p:nvPr/>
        </p:nvSpPr>
        <p:spPr>
          <a:xfrm>
            <a:off x="76200" y="0"/>
            <a:ext cx="6273300" cy="13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optimization</a:t>
            </a:r>
            <a:endParaRPr b="1" sz="3600">
              <a:solidFill>
                <a:schemeClr val="dk2"/>
              </a:solidFill>
              <a:latin typeface="Raleway"/>
              <a:ea typeface="Raleway"/>
              <a:cs typeface="Raleway"/>
              <a:sym typeface="Raleway"/>
            </a:endParaRPr>
          </a:p>
          <a:p>
            <a:pPr indent="0" lvl="0" marL="0" rtl="0" algn="l">
              <a:spcBef>
                <a:spcPts val="0"/>
              </a:spcBef>
              <a:spcAft>
                <a:spcPts val="0"/>
              </a:spcAft>
              <a:buNone/>
            </a:pPr>
            <a:r>
              <a:t/>
            </a:r>
            <a:endParaRPr b="1" sz="3600">
              <a:solidFill>
                <a:schemeClr val="dk2"/>
              </a:solidFill>
              <a:latin typeface="Raleway"/>
              <a:ea typeface="Raleway"/>
              <a:cs typeface="Raleway"/>
              <a:sym typeface="Raleway"/>
            </a:endParaRPr>
          </a:p>
        </p:txBody>
      </p:sp>
      <p:sp>
        <p:nvSpPr>
          <p:cNvPr id="530" name="Google Shape;530;p81"/>
          <p:cNvSpPr txBox="1"/>
          <p:nvPr/>
        </p:nvSpPr>
        <p:spPr>
          <a:xfrm>
            <a:off x="1135600" y="1062200"/>
            <a:ext cx="79392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1_Complex error functions are represented by more complex curves with many local minima values. Our goal is to reach the global minimum value.</a:t>
            </a:r>
            <a:endParaRPr/>
          </a:p>
        </p:txBody>
      </p:sp>
      <p:sp>
        <p:nvSpPr>
          <p:cNvPr id="531" name="Google Shape;531;p81"/>
          <p:cNvSpPr txBox="1"/>
          <p:nvPr/>
        </p:nvSpPr>
        <p:spPr>
          <a:xfrm>
            <a:off x="849225" y="769800"/>
            <a:ext cx="3414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2"/>
                </a:solidFill>
              </a:rPr>
              <a:t>P</a:t>
            </a:r>
            <a:r>
              <a:rPr b="1" lang="en" sz="1200">
                <a:solidFill>
                  <a:schemeClr val="dk2"/>
                </a:solidFill>
              </a:rPr>
              <a:t>ITFALLS OF BATCH GRADIENT DESCENT</a:t>
            </a:r>
            <a:endParaRPr b="1" sz="1200">
              <a:solidFill>
                <a:schemeClr val="dk2"/>
              </a:solidFill>
            </a:endParaRPr>
          </a:p>
          <a:p>
            <a:pPr indent="0" lvl="0" marL="0" rtl="0" algn="l">
              <a:spcBef>
                <a:spcPts val="0"/>
              </a:spcBef>
              <a:spcAft>
                <a:spcPts val="0"/>
              </a:spcAft>
              <a:buNone/>
            </a:pPr>
            <a:r>
              <a:t/>
            </a:r>
            <a:endParaRPr b="1" sz="1500">
              <a:solidFill>
                <a:schemeClr val="dk2"/>
              </a:solidFill>
            </a:endParaRPr>
          </a:p>
        </p:txBody>
      </p:sp>
      <p:sp>
        <p:nvSpPr>
          <p:cNvPr id="532" name="Google Shape;532;p81"/>
          <p:cNvSpPr txBox="1"/>
          <p:nvPr/>
        </p:nvSpPr>
        <p:spPr>
          <a:xfrm>
            <a:off x="1135600" y="1740450"/>
            <a:ext cx="77814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2_batch gradient descent uses the entire training set to compute the gradients at every step</a:t>
            </a:r>
            <a:endParaRPr/>
          </a:p>
        </p:txBody>
      </p:sp>
      <p:pic>
        <p:nvPicPr>
          <p:cNvPr id="533" name="Google Shape;533;p81"/>
          <p:cNvPicPr preferRelativeResize="0"/>
          <p:nvPr/>
        </p:nvPicPr>
        <p:blipFill>
          <a:blip r:embed="rId3">
            <a:alphaModFix/>
          </a:blip>
          <a:stretch>
            <a:fillRect/>
          </a:stretch>
        </p:blipFill>
        <p:spPr>
          <a:xfrm>
            <a:off x="152400" y="2293050"/>
            <a:ext cx="3402436" cy="2698050"/>
          </a:xfrm>
          <a:prstGeom prst="rect">
            <a:avLst/>
          </a:prstGeom>
          <a:noFill/>
          <a:ln>
            <a:noFill/>
          </a:ln>
        </p:spPr>
      </p:pic>
      <p:sp>
        <p:nvSpPr>
          <p:cNvPr id="534" name="Google Shape;534;p81"/>
          <p:cNvSpPr txBox="1"/>
          <p:nvPr/>
        </p:nvSpPr>
        <p:spPr>
          <a:xfrm>
            <a:off x="5450875" y="3052200"/>
            <a:ext cx="30018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100,000,000 (100 million) records, the algorithm needs to sum over 100 million records just to take one step</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82"/>
          <p:cNvSpPr txBox="1"/>
          <p:nvPr/>
        </p:nvSpPr>
        <p:spPr>
          <a:xfrm>
            <a:off x="76200" y="0"/>
            <a:ext cx="6273300" cy="13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optimization</a:t>
            </a:r>
            <a:endParaRPr b="1" sz="3600">
              <a:solidFill>
                <a:schemeClr val="dk2"/>
              </a:solidFill>
              <a:latin typeface="Raleway"/>
              <a:ea typeface="Raleway"/>
              <a:cs typeface="Raleway"/>
              <a:sym typeface="Raleway"/>
            </a:endParaRPr>
          </a:p>
          <a:p>
            <a:pPr indent="0" lvl="0" marL="0" rtl="0" algn="l">
              <a:spcBef>
                <a:spcPts val="0"/>
              </a:spcBef>
              <a:spcAft>
                <a:spcPts val="0"/>
              </a:spcAft>
              <a:buNone/>
            </a:pPr>
            <a:r>
              <a:t/>
            </a:r>
            <a:endParaRPr b="1" sz="3600">
              <a:solidFill>
                <a:schemeClr val="dk2"/>
              </a:solidFill>
              <a:latin typeface="Raleway"/>
              <a:ea typeface="Raleway"/>
              <a:cs typeface="Raleway"/>
              <a:sym typeface="Raleway"/>
            </a:endParaRPr>
          </a:p>
        </p:txBody>
      </p:sp>
      <p:sp>
        <p:nvSpPr>
          <p:cNvPr id="540" name="Google Shape;540;p82"/>
          <p:cNvSpPr txBox="1"/>
          <p:nvPr/>
        </p:nvSpPr>
        <p:spPr>
          <a:xfrm>
            <a:off x="849225" y="769800"/>
            <a:ext cx="70407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2"/>
                </a:solidFill>
              </a:rPr>
              <a:t>Stochastic = random  gradient descent (SGD)</a:t>
            </a:r>
            <a:endParaRPr b="1" sz="1500">
              <a:solidFill>
                <a:schemeClr val="dk2"/>
              </a:solidFill>
            </a:endParaRPr>
          </a:p>
        </p:txBody>
      </p:sp>
      <p:sp>
        <p:nvSpPr>
          <p:cNvPr id="541" name="Google Shape;541;p82"/>
          <p:cNvSpPr txBox="1"/>
          <p:nvPr/>
        </p:nvSpPr>
        <p:spPr>
          <a:xfrm>
            <a:off x="1236200" y="1145800"/>
            <a:ext cx="78288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stochastic gradient descent, the algorithm randomly selects data points and goes through the gradient descent one data point at a time</a:t>
            </a:r>
            <a:endParaRPr/>
          </a:p>
        </p:txBody>
      </p:sp>
      <p:pic>
        <p:nvPicPr>
          <p:cNvPr id="542" name="Google Shape;542;p82"/>
          <p:cNvPicPr preferRelativeResize="0"/>
          <p:nvPr/>
        </p:nvPicPr>
        <p:blipFill>
          <a:blip r:embed="rId3">
            <a:alphaModFix/>
          </a:blip>
          <a:stretch>
            <a:fillRect/>
          </a:stretch>
        </p:blipFill>
        <p:spPr>
          <a:xfrm>
            <a:off x="152400" y="1913800"/>
            <a:ext cx="4426041" cy="3077300"/>
          </a:xfrm>
          <a:prstGeom prst="rect">
            <a:avLst/>
          </a:prstGeom>
          <a:noFill/>
          <a:ln>
            <a:noFill/>
          </a:ln>
        </p:spPr>
      </p:pic>
      <p:sp>
        <p:nvSpPr>
          <p:cNvPr id="543" name="Google Shape;543;p82"/>
          <p:cNvSpPr txBox="1"/>
          <p:nvPr/>
        </p:nvSpPr>
        <p:spPr>
          <a:xfrm>
            <a:off x="5934700" y="2626675"/>
            <a:ext cx="30000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SGD randomly picks one instance</a:t>
            </a:r>
            <a:endParaRPr/>
          </a:p>
          <a:p>
            <a:pPr indent="0" lvl="0" marL="0" rtl="0" algn="l">
              <a:spcBef>
                <a:spcPts val="0"/>
              </a:spcBef>
              <a:spcAft>
                <a:spcPts val="0"/>
              </a:spcAft>
              <a:buNone/>
            </a:pPr>
            <a:r>
              <a:rPr lang="en"/>
              <a:t>in the training set for each one step and calculates the gradient based only on that single instance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pic>
        <p:nvPicPr>
          <p:cNvPr id="548" name="Google Shape;548;p83"/>
          <p:cNvPicPr preferRelativeResize="0"/>
          <p:nvPr/>
        </p:nvPicPr>
        <p:blipFill>
          <a:blip r:embed="rId3">
            <a:alphaModFix/>
          </a:blip>
          <a:stretch>
            <a:fillRect/>
          </a:stretch>
        </p:blipFill>
        <p:spPr>
          <a:xfrm>
            <a:off x="0" y="0"/>
            <a:ext cx="9144001" cy="4226374"/>
          </a:xfrm>
          <a:prstGeom prst="rect">
            <a:avLst/>
          </a:prstGeom>
          <a:noFill/>
          <a:ln>
            <a:noFill/>
          </a:ln>
        </p:spPr>
      </p:pic>
      <p:sp>
        <p:nvSpPr>
          <p:cNvPr id="549" name="Google Shape;549;p83"/>
          <p:cNvSpPr txBox="1"/>
          <p:nvPr/>
        </p:nvSpPr>
        <p:spPr>
          <a:xfrm>
            <a:off x="0" y="4177000"/>
            <a:ext cx="30000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Mini-batch gradient descent</a:t>
            </a:r>
            <a:endParaRPr/>
          </a:p>
        </p:txBody>
      </p:sp>
      <p:sp>
        <p:nvSpPr>
          <p:cNvPr id="550" name="Google Shape;550;p83"/>
          <p:cNvSpPr txBox="1"/>
          <p:nvPr/>
        </p:nvSpPr>
        <p:spPr>
          <a:xfrm>
            <a:off x="538125" y="4455050"/>
            <a:ext cx="79887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compromise between BGD and SGD. Instead of computing the gradient from one sample (SGD) or all samples (BGD), we divide the training sample into mini-batches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84"/>
          <p:cNvSpPr txBox="1"/>
          <p:nvPr/>
        </p:nvSpPr>
        <p:spPr>
          <a:xfrm>
            <a:off x="76200" y="0"/>
            <a:ext cx="40614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Backpropagation</a:t>
            </a:r>
            <a:endParaRPr b="1" sz="3600">
              <a:solidFill>
                <a:schemeClr val="dk2"/>
              </a:solidFill>
              <a:latin typeface="Raleway"/>
              <a:ea typeface="Raleway"/>
              <a:cs typeface="Raleway"/>
              <a:sym typeface="Raleway"/>
            </a:endParaRPr>
          </a:p>
        </p:txBody>
      </p:sp>
      <p:sp>
        <p:nvSpPr>
          <p:cNvPr id="556" name="Google Shape;556;p84"/>
          <p:cNvSpPr txBox="1"/>
          <p:nvPr/>
        </p:nvSpPr>
        <p:spPr>
          <a:xfrm>
            <a:off x="1352850" y="738900"/>
            <a:ext cx="76923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Backpropagation is the core of how neural networks learn</a:t>
            </a:r>
            <a:endParaRPr/>
          </a:p>
        </p:txBody>
      </p:sp>
      <p:pic>
        <p:nvPicPr>
          <p:cNvPr id="557" name="Google Shape;557;p84"/>
          <p:cNvPicPr preferRelativeResize="0"/>
          <p:nvPr/>
        </p:nvPicPr>
        <p:blipFill>
          <a:blip r:embed="rId3">
            <a:alphaModFix/>
          </a:blip>
          <a:stretch>
            <a:fillRect/>
          </a:stretch>
        </p:blipFill>
        <p:spPr>
          <a:xfrm>
            <a:off x="76200" y="1252000"/>
            <a:ext cx="8146298" cy="38519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pic>
        <p:nvPicPr>
          <p:cNvPr id="562" name="Google Shape;562;p85"/>
          <p:cNvPicPr preferRelativeResize="0"/>
          <p:nvPr/>
        </p:nvPicPr>
        <p:blipFill>
          <a:blip r:embed="rId3">
            <a:alphaModFix/>
          </a:blip>
          <a:stretch>
            <a:fillRect/>
          </a:stretch>
        </p:blipFill>
        <p:spPr>
          <a:xfrm>
            <a:off x="76200" y="2419300"/>
            <a:ext cx="9008550" cy="2724200"/>
          </a:xfrm>
          <a:prstGeom prst="rect">
            <a:avLst/>
          </a:prstGeom>
          <a:noFill/>
          <a:ln>
            <a:noFill/>
          </a:ln>
        </p:spPr>
      </p:pic>
      <p:pic>
        <p:nvPicPr>
          <p:cNvPr id="563" name="Google Shape;563;p85"/>
          <p:cNvPicPr preferRelativeResize="0"/>
          <p:nvPr/>
        </p:nvPicPr>
        <p:blipFill>
          <a:blip r:embed="rId4">
            <a:alphaModFix/>
          </a:blip>
          <a:stretch>
            <a:fillRect/>
          </a:stretch>
        </p:blipFill>
        <p:spPr>
          <a:xfrm>
            <a:off x="4068400" y="69125"/>
            <a:ext cx="5075600" cy="2567425"/>
          </a:xfrm>
          <a:prstGeom prst="rect">
            <a:avLst/>
          </a:prstGeom>
          <a:noFill/>
          <a:ln>
            <a:noFill/>
          </a:ln>
        </p:spPr>
      </p:pic>
      <p:sp>
        <p:nvSpPr>
          <p:cNvPr id="564" name="Google Shape;564;p85"/>
          <p:cNvSpPr txBox="1"/>
          <p:nvPr/>
        </p:nvSpPr>
        <p:spPr>
          <a:xfrm>
            <a:off x="76200" y="0"/>
            <a:ext cx="40614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Backpropagation</a:t>
            </a:r>
            <a:endParaRPr b="1" sz="3600">
              <a:solidFill>
                <a:schemeClr val="dk2"/>
              </a:solidFill>
              <a:latin typeface="Raleway"/>
              <a:ea typeface="Raleway"/>
              <a:cs typeface="Raleway"/>
              <a:sym typeface="Raleway"/>
            </a:endParaRPr>
          </a:p>
        </p:txBody>
      </p:sp>
      <p:pic>
        <p:nvPicPr>
          <p:cNvPr id="565" name="Google Shape;565;p85"/>
          <p:cNvPicPr preferRelativeResize="0"/>
          <p:nvPr/>
        </p:nvPicPr>
        <p:blipFill>
          <a:blip r:embed="rId5">
            <a:alphaModFix/>
          </a:blip>
          <a:stretch>
            <a:fillRect/>
          </a:stretch>
        </p:blipFill>
        <p:spPr>
          <a:xfrm>
            <a:off x="4068400" y="2660325"/>
            <a:ext cx="4907725" cy="2242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56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3"/>
                                        </p:tgtEl>
                                        <p:attrNameLst>
                                          <p:attrName>style.visibility</p:attrName>
                                        </p:attrNameLst>
                                      </p:cBhvr>
                                      <p:to>
                                        <p:strVal val="visible"/>
                                      </p:to>
                                    </p:set>
                                    <p:animEffect filter="fade" transition="in">
                                      <p:cBhvr>
                                        <p:cTn dur="1000"/>
                                        <p:tgtEl>
                                          <p:spTgt spid="5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86"/>
          <p:cNvSpPr txBox="1"/>
          <p:nvPr>
            <p:ph type="title"/>
          </p:nvPr>
        </p:nvSpPr>
        <p:spPr>
          <a:xfrm>
            <a:off x="198600" y="1758000"/>
            <a:ext cx="8746800" cy="162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chemeClr val="dk1"/>
                </a:solidFill>
                <a:latin typeface="Google Sans"/>
                <a:ea typeface="Google Sans"/>
                <a:cs typeface="Google Sans"/>
                <a:sym typeface="Google Sans"/>
              </a:rPr>
              <a:t>Thank you.</a:t>
            </a:r>
            <a:endParaRPr b="0" i="0" sz="4000" u="none" cap="none" strike="noStrike">
              <a:solidFill>
                <a:schemeClr val="dk1"/>
              </a:solidFill>
              <a:latin typeface="Google Sans"/>
              <a:ea typeface="Google Sans"/>
              <a:cs typeface="Google Sans"/>
              <a:sym typeface="Google Sans"/>
            </a:endParaRPr>
          </a:p>
        </p:txBody>
      </p:sp>
      <p:pic>
        <p:nvPicPr>
          <p:cNvPr id="571" name="Google Shape;571;p86"/>
          <p:cNvPicPr preferRelativeResize="0"/>
          <p:nvPr/>
        </p:nvPicPr>
        <p:blipFill rotWithShape="1">
          <a:blip r:embed="rId3">
            <a:alphaModFix/>
          </a:blip>
          <a:srcRect b="0" l="0" r="2666" t="0"/>
          <a:stretch/>
        </p:blipFill>
        <p:spPr>
          <a:xfrm>
            <a:off x="2917050" y="1894550"/>
            <a:ext cx="755910" cy="677200"/>
          </a:xfrm>
          <a:prstGeom prst="rect">
            <a:avLst/>
          </a:prstGeom>
          <a:noFill/>
          <a:ln>
            <a:noFill/>
          </a:ln>
        </p:spPr>
      </p:pic>
      <p:sp>
        <p:nvSpPr>
          <p:cNvPr id="572" name="Google Shape;572;p86"/>
          <p:cNvSpPr txBox="1"/>
          <p:nvPr>
            <p:ph idx="1" type="subTitle"/>
          </p:nvPr>
        </p:nvSpPr>
        <p:spPr>
          <a:xfrm>
            <a:off x="198600" y="2408850"/>
            <a:ext cx="76677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000"/>
              <a:buFont typeface="Arial"/>
              <a:buNone/>
            </a:pPr>
            <a:r>
              <a:rPr lang="en"/>
              <a:t>Very much!</a:t>
            </a:r>
            <a:endParaRPr i="0" sz="4000" u="none" cap="none" strike="noStrike">
              <a:solidFill>
                <a:schemeClr val="accent1"/>
              </a:solidFill>
            </a:endParaRPr>
          </a:p>
        </p:txBody>
      </p:sp>
      <p:sp>
        <p:nvSpPr>
          <p:cNvPr id="573" name="Google Shape;573;p86"/>
          <p:cNvSpPr/>
          <p:nvPr/>
        </p:nvSpPr>
        <p:spPr>
          <a:xfrm>
            <a:off x="460925" y="4797800"/>
            <a:ext cx="921900" cy="1992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86"/>
          <p:cNvSpPr/>
          <p:nvPr/>
        </p:nvSpPr>
        <p:spPr>
          <a:xfrm>
            <a:off x="7153375" y="4842800"/>
            <a:ext cx="393600" cy="1092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5" name="Google Shape;575;p86"/>
          <p:cNvPicPr preferRelativeResize="0"/>
          <p:nvPr/>
        </p:nvPicPr>
        <p:blipFill rotWithShape="1">
          <a:blip r:embed="rId4">
            <a:alphaModFix/>
          </a:blip>
          <a:srcRect b="31717" l="0" r="0" t="30252"/>
          <a:stretch/>
        </p:blipFill>
        <p:spPr>
          <a:xfrm>
            <a:off x="121279" y="4333900"/>
            <a:ext cx="3702548" cy="618101"/>
          </a:xfrm>
          <a:prstGeom prst="rect">
            <a:avLst/>
          </a:prstGeom>
          <a:noFill/>
          <a:ln>
            <a:noFill/>
          </a:ln>
        </p:spPr>
      </p:pic>
      <p:pic>
        <p:nvPicPr>
          <p:cNvPr id="576" name="Google Shape;576;p86"/>
          <p:cNvPicPr preferRelativeResize="0"/>
          <p:nvPr/>
        </p:nvPicPr>
        <p:blipFill>
          <a:blip r:embed="rId5">
            <a:alphaModFix/>
          </a:blip>
          <a:stretch>
            <a:fillRect/>
          </a:stretch>
        </p:blipFill>
        <p:spPr>
          <a:xfrm>
            <a:off x="3596751" y="1039863"/>
            <a:ext cx="5414426" cy="304980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60"/>
          <p:cNvPicPr preferRelativeResize="0"/>
          <p:nvPr/>
        </p:nvPicPr>
        <p:blipFill>
          <a:blip r:embed="rId3">
            <a:alphaModFix/>
          </a:blip>
          <a:stretch>
            <a:fillRect/>
          </a:stretch>
        </p:blipFill>
        <p:spPr>
          <a:xfrm>
            <a:off x="-36475" y="0"/>
            <a:ext cx="9216950" cy="5143500"/>
          </a:xfrm>
          <a:prstGeom prst="rect">
            <a:avLst/>
          </a:prstGeom>
          <a:noFill/>
          <a:ln>
            <a:noFill/>
          </a:ln>
        </p:spPr>
      </p:pic>
      <p:pic>
        <p:nvPicPr>
          <p:cNvPr id="298" name="Google Shape;298;p60"/>
          <p:cNvPicPr preferRelativeResize="0"/>
          <p:nvPr/>
        </p:nvPicPr>
        <p:blipFill rotWithShape="1">
          <a:blip r:embed="rId4">
            <a:alphaModFix/>
          </a:blip>
          <a:srcRect b="31717" l="0" r="0" t="30252"/>
          <a:stretch/>
        </p:blipFill>
        <p:spPr>
          <a:xfrm>
            <a:off x="5306050" y="18100"/>
            <a:ext cx="3930179" cy="656099"/>
          </a:xfrm>
          <a:prstGeom prst="rect">
            <a:avLst/>
          </a:prstGeom>
          <a:noFill/>
          <a:ln>
            <a:noFill/>
          </a:ln>
        </p:spPr>
      </p:pic>
      <p:sp>
        <p:nvSpPr>
          <p:cNvPr id="299" name="Google Shape;299;p60"/>
          <p:cNvSpPr txBox="1"/>
          <p:nvPr/>
        </p:nvSpPr>
        <p:spPr>
          <a:xfrm>
            <a:off x="22830" y="18100"/>
            <a:ext cx="35193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3600">
                <a:solidFill>
                  <a:schemeClr val="dk1"/>
                </a:solidFill>
                <a:latin typeface="Raleway"/>
                <a:ea typeface="Raleway"/>
                <a:cs typeface="Raleway"/>
                <a:sym typeface="Raleway"/>
              </a:rPr>
              <a:t>perceptrons</a:t>
            </a:r>
            <a:endParaRPr b="1" sz="1600">
              <a:latin typeface="Open Sans"/>
              <a:ea typeface="Open Sans"/>
              <a:cs typeface="Open Sans"/>
              <a:sym typeface="Open Sans"/>
            </a:endParaRPr>
          </a:p>
        </p:txBody>
      </p:sp>
      <p:sp>
        <p:nvSpPr>
          <p:cNvPr id="300" name="Google Shape;300;p60"/>
          <p:cNvSpPr txBox="1"/>
          <p:nvPr/>
        </p:nvSpPr>
        <p:spPr>
          <a:xfrm>
            <a:off x="265825" y="760900"/>
            <a:ext cx="8183700" cy="580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920">
                <a:solidFill>
                  <a:srgbClr val="666666"/>
                </a:solidFill>
                <a:latin typeface="Source Sans Pro"/>
                <a:ea typeface="Source Sans Pro"/>
                <a:cs typeface="Source Sans Pro"/>
                <a:sym typeface="Source Sans Pro"/>
              </a:rPr>
              <a:t>The most simple neural network which consists of a single neuron </a:t>
            </a:r>
            <a:endParaRPr sz="1920">
              <a:solidFill>
                <a:srgbClr val="666666"/>
              </a:solidFill>
              <a:latin typeface="Source Sans Pro"/>
              <a:ea typeface="Source Sans Pro"/>
              <a:cs typeface="Source Sans Pro"/>
              <a:sym typeface="Source Sans Pro"/>
            </a:endParaRPr>
          </a:p>
          <a:p>
            <a:pPr indent="0" lvl="0" marL="0" rtl="0" algn="l">
              <a:lnSpc>
                <a:spcPct val="115000"/>
              </a:lnSpc>
              <a:spcBef>
                <a:spcPts val="1200"/>
              </a:spcBef>
              <a:spcAft>
                <a:spcPts val="1200"/>
              </a:spcAft>
              <a:buNone/>
            </a:pPr>
            <a:r>
              <a:t/>
            </a:r>
            <a:endParaRPr sz="720">
              <a:solidFill>
                <a:srgbClr val="7F7F7F"/>
              </a:solidFill>
              <a:latin typeface="Source Sans Pro"/>
              <a:ea typeface="Source Sans Pro"/>
              <a:cs typeface="Source Sans Pro"/>
              <a:sym typeface="Source Sans Pro"/>
            </a:endParaRPr>
          </a:p>
        </p:txBody>
      </p:sp>
      <p:sp>
        <p:nvSpPr>
          <p:cNvPr id="301" name="Google Shape;301;p60"/>
          <p:cNvSpPr txBox="1"/>
          <p:nvPr/>
        </p:nvSpPr>
        <p:spPr>
          <a:xfrm>
            <a:off x="276450" y="1265500"/>
            <a:ext cx="85911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perceptron functions in a manner similar to a biological neuron. A biological neuron receives electrical signals from its dendrites, modulates the electrical signals in various amounts, and then fires an output signal through its synapses only when the total strength of the input signals exceeds a certain threshold. The output is then fed to another neuron, and so forth</a:t>
            </a:r>
            <a:endParaRPr/>
          </a:p>
        </p:txBody>
      </p:sp>
      <p:pic>
        <p:nvPicPr>
          <p:cNvPr id="302" name="Google Shape;302;p60"/>
          <p:cNvPicPr preferRelativeResize="0"/>
          <p:nvPr/>
        </p:nvPicPr>
        <p:blipFill>
          <a:blip r:embed="rId5">
            <a:alphaModFix/>
          </a:blip>
          <a:stretch>
            <a:fillRect/>
          </a:stretch>
        </p:blipFill>
        <p:spPr>
          <a:xfrm>
            <a:off x="1315900" y="2373100"/>
            <a:ext cx="5876825" cy="2685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61"/>
          <p:cNvSpPr txBox="1"/>
          <p:nvPr>
            <p:ph idx="1" type="body"/>
          </p:nvPr>
        </p:nvSpPr>
        <p:spPr>
          <a:xfrm>
            <a:off x="311700" y="836500"/>
            <a:ext cx="8520600" cy="41898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SzPts val="605"/>
              <a:buNone/>
            </a:pPr>
            <a:r>
              <a:rPr lang="en" sz="1690">
                <a:solidFill>
                  <a:srgbClr val="434343"/>
                </a:solidFill>
              </a:rPr>
              <a:t>To model / simulate the biological neuron phenomenon</a:t>
            </a:r>
            <a:endParaRPr sz="1690">
              <a:solidFill>
                <a:srgbClr val="434343"/>
              </a:solidFill>
            </a:endParaRPr>
          </a:p>
          <a:p>
            <a:pPr indent="0" lvl="0" marL="0" rtl="0" algn="l">
              <a:lnSpc>
                <a:spcPct val="140000"/>
              </a:lnSpc>
              <a:spcBef>
                <a:spcPts val="1200"/>
              </a:spcBef>
              <a:spcAft>
                <a:spcPts val="0"/>
              </a:spcAft>
              <a:buSzPts val="605"/>
              <a:buNone/>
            </a:pPr>
            <a:r>
              <a:rPr lang="en" sz="1690">
                <a:solidFill>
                  <a:srgbClr val="434343"/>
                </a:solidFill>
              </a:rPr>
              <a:t>the artificial neuron performs two consecutive functions</a:t>
            </a:r>
            <a:endParaRPr sz="1690">
              <a:solidFill>
                <a:srgbClr val="434343"/>
              </a:solidFill>
            </a:endParaRPr>
          </a:p>
          <a:p>
            <a:pPr indent="-335915" lvl="0" marL="457200" rtl="0" algn="l">
              <a:lnSpc>
                <a:spcPct val="140000"/>
              </a:lnSpc>
              <a:spcBef>
                <a:spcPts val="1200"/>
              </a:spcBef>
              <a:spcAft>
                <a:spcPts val="0"/>
              </a:spcAft>
              <a:buClr>
                <a:srgbClr val="434343"/>
              </a:buClr>
              <a:buSzPts val="1690"/>
              <a:buAutoNum type="arabicPeriod"/>
            </a:pPr>
            <a:r>
              <a:rPr lang="en" sz="1690">
                <a:solidFill>
                  <a:srgbClr val="434343"/>
                </a:solidFill>
              </a:rPr>
              <a:t>calculates the </a:t>
            </a:r>
            <a:r>
              <a:rPr b="1" lang="en" sz="1690">
                <a:solidFill>
                  <a:srgbClr val="434343"/>
                </a:solidFill>
              </a:rPr>
              <a:t>weighted sum</a:t>
            </a:r>
            <a:r>
              <a:rPr lang="en" sz="1690">
                <a:solidFill>
                  <a:srgbClr val="434343"/>
                </a:solidFill>
              </a:rPr>
              <a:t> of the inputs</a:t>
            </a:r>
            <a:endParaRPr sz="1690">
              <a:solidFill>
                <a:srgbClr val="434343"/>
              </a:solidFill>
            </a:endParaRPr>
          </a:p>
          <a:p>
            <a:pPr indent="-321944" lvl="1" marL="914400" rtl="0" algn="l">
              <a:lnSpc>
                <a:spcPct val="140000"/>
              </a:lnSpc>
              <a:spcBef>
                <a:spcPts val="0"/>
              </a:spcBef>
              <a:spcAft>
                <a:spcPts val="0"/>
              </a:spcAft>
              <a:buClr>
                <a:srgbClr val="434343"/>
              </a:buClr>
              <a:buSzPts val="1470"/>
              <a:buAutoNum type="alphaLcPeriod"/>
            </a:pPr>
            <a:r>
              <a:rPr lang="en" sz="1470">
                <a:solidFill>
                  <a:srgbClr val="434343"/>
                </a:solidFill>
              </a:rPr>
              <a:t>to represent the total </a:t>
            </a:r>
            <a:r>
              <a:rPr b="1" lang="en" sz="1470">
                <a:solidFill>
                  <a:srgbClr val="434343"/>
                </a:solidFill>
              </a:rPr>
              <a:t>strength </a:t>
            </a:r>
            <a:r>
              <a:rPr lang="en" sz="1470">
                <a:solidFill>
                  <a:srgbClr val="434343"/>
                </a:solidFill>
              </a:rPr>
              <a:t>of the input</a:t>
            </a:r>
            <a:endParaRPr sz="1470">
              <a:solidFill>
                <a:srgbClr val="434343"/>
              </a:solidFill>
            </a:endParaRPr>
          </a:p>
          <a:p>
            <a:pPr indent="-335915" lvl="0" marL="457200" rtl="0" algn="l">
              <a:lnSpc>
                <a:spcPct val="140000"/>
              </a:lnSpc>
              <a:spcBef>
                <a:spcPts val="0"/>
              </a:spcBef>
              <a:spcAft>
                <a:spcPts val="0"/>
              </a:spcAft>
              <a:buClr>
                <a:srgbClr val="434343"/>
              </a:buClr>
              <a:buSzPts val="1690"/>
              <a:buAutoNum type="arabicPeriod"/>
            </a:pPr>
            <a:r>
              <a:rPr lang="en" sz="1690">
                <a:solidFill>
                  <a:srgbClr val="434343"/>
                </a:solidFill>
              </a:rPr>
              <a:t>applies a </a:t>
            </a:r>
            <a:r>
              <a:rPr b="1" lang="en" sz="1790">
                <a:solidFill>
                  <a:srgbClr val="434343"/>
                </a:solidFill>
              </a:rPr>
              <a:t>step function</a:t>
            </a:r>
            <a:r>
              <a:rPr lang="en" sz="1690">
                <a:solidFill>
                  <a:srgbClr val="434343"/>
                </a:solidFill>
              </a:rPr>
              <a:t> to the result </a:t>
            </a:r>
            <a:endParaRPr sz="1690">
              <a:solidFill>
                <a:srgbClr val="434343"/>
              </a:solidFill>
            </a:endParaRPr>
          </a:p>
          <a:p>
            <a:pPr indent="-335915" lvl="1" marL="914400" rtl="0" algn="l">
              <a:lnSpc>
                <a:spcPct val="140000"/>
              </a:lnSpc>
              <a:spcBef>
                <a:spcPts val="0"/>
              </a:spcBef>
              <a:spcAft>
                <a:spcPts val="0"/>
              </a:spcAft>
              <a:buClr>
                <a:srgbClr val="434343"/>
              </a:buClr>
              <a:buSzPts val="1690"/>
              <a:buAutoNum type="alphaLcPeriod"/>
            </a:pPr>
            <a:r>
              <a:rPr lang="en" sz="1690">
                <a:solidFill>
                  <a:srgbClr val="434343"/>
                </a:solidFill>
              </a:rPr>
              <a:t>Determine whether to fire the output 1 if the signal exceeds a certain </a:t>
            </a:r>
            <a:r>
              <a:rPr lang="en" sz="1690">
                <a:solidFill>
                  <a:srgbClr val="434343"/>
                </a:solidFill>
              </a:rPr>
              <a:t>threshold</a:t>
            </a:r>
            <a:r>
              <a:rPr lang="en" sz="1690">
                <a:solidFill>
                  <a:srgbClr val="434343"/>
                </a:solidFill>
              </a:rPr>
              <a:t> or 0 if the signal doesn’t exceed the threshold</a:t>
            </a:r>
            <a:endParaRPr sz="1690">
              <a:solidFill>
                <a:srgbClr val="434343"/>
              </a:solidFill>
            </a:endParaRPr>
          </a:p>
          <a:p>
            <a:pPr indent="0" lvl="0" marL="457200" rtl="0" algn="l">
              <a:lnSpc>
                <a:spcPct val="140000"/>
              </a:lnSpc>
              <a:spcBef>
                <a:spcPts val="1200"/>
              </a:spcBef>
              <a:spcAft>
                <a:spcPts val="0"/>
              </a:spcAft>
              <a:buSzPts val="605"/>
              <a:buNone/>
            </a:pPr>
            <a:r>
              <a:t/>
            </a:r>
            <a:endParaRPr sz="1690">
              <a:solidFill>
                <a:srgbClr val="434343"/>
              </a:solidFill>
            </a:endParaRPr>
          </a:p>
          <a:p>
            <a:pPr indent="0" lvl="0" marL="0" rtl="0" algn="l">
              <a:lnSpc>
                <a:spcPct val="140000"/>
              </a:lnSpc>
              <a:spcBef>
                <a:spcPts val="1200"/>
              </a:spcBef>
              <a:spcAft>
                <a:spcPts val="0"/>
              </a:spcAft>
              <a:buSzPts val="605"/>
              <a:buNone/>
            </a:pPr>
            <a:r>
              <a:t/>
            </a:r>
            <a:endParaRPr sz="1690"/>
          </a:p>
          <a:p>
            <a:pPr indent="0" lvl="0" marL="0" rtl="0" algn="l">
              <a:lnSpc>
                <a:spcPct val="140000"/>
              </a:lnSpc>
              <a:spcBef>
                <a:spcPts val="1200"/>
              </a:spcBef>
              <a:spcAft>
                <a:spcPts val="0"/>
              </a:spcAft>
              <a:buClr>
                <a:schemeClr val="dk2"/>
              </a:buClr>
              <a:buSzPts val="605"/>
              <a:buFont typeface="Arial"/>
              <a:buNone/>
            </a:pPr>
            <a:r>
              <a:t/>
            </a:r>
            <a:endParaRPr sz="1690"/>
          </a:p>
          <a:p>
            <a:pPr indent="0" lvl="0" marL="0" rtl="0" algn="l">
              <a:lnSpc>
                <a:spcPct val="140000"/>
              </a:lnSpc>
              <a:spcBef>
                <a:spcPts val="1200"/>
              </a:spcBef>
              <a:spcAft>
                <a:spcPts val="1200"/>
              </a:spcAft>
              <a:buSzPts val="605"/>
              <a:buNone/>
            </a:pPr>
            <a:r>
              <a:t/>
            </a:r>
            <a:endParaRPr sz="1690"/>
          </a:p>
        </p:txBody>
      </p:sp>
      <p:sp>
        <p:nvSpPr>
          <p:cNvPr id="308" name="Google Shape;308;p61"/>
          <p:cNvSpPr txBox="1"/>
          <p:nvPr/>
        </p:nvSpPr>
        <p:spPr>
          <a:xfrm>
            <a:off x="0" y="0"/>
            <a:ext cx="30000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perceptrons</a:t>
            </a:r>
            <a:endParaRPr/>
          </a:p>
        </p:txBody>
      </p:sp>
      <p:pic>
        <p:nvPicPr>
          <p:cNvPr id="309" name="Google Shape;309;p61"/>
          <p:cNvPicPr preferRelativeResize="0"/>
          <p:nvPr/>
        </p:nvPicPr>
        <p:blipFill>
          <a:blip r:embed="rId3">
            <a:alphaModFix/>
          </a:blip>
          <a:stretch>
            <a:fillRect/>
          </a:stretch>
        </p:blipFill>
        <p:spPr>
          <a:xfrm>
            <a:off x="1015738" y="911775"/>
            <a:ext cx="7458075" cy="4152900"/>
          </a:xfrm>
          <a:prstGeom prst="rect">
            <a:avLst/>
          </a:prstGeom>
          <a:noFill/>
          <a:ln>
            <a:noFill/>
          </a:ln>
        </p:spPr>
      </p:pic>
      <p:sp>
        <p:nvSpPr>
          <p:cNvPr id="310" name="Google Shape;310;p61"/>
          <p:cNvSpPr txBox="1"/>
          <p:nvPr/>
        </p:nvSpPr>
        <p:spPr>
          <a:xfrm>
            <a:off x="7001175" y="1471325"/>
            <a:ext cx="56877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What is  ‘W’</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Deeper look in sum </a:t>
            </a:r>
            <a:endParaRPr>
              <a:latin typeface="Source Sans Pro"/>
              <a:ea typeface="Source Sans Pro"/>
              <a:cs typeface="Source Sans Pro"/>
              <a:sym typeface="Source Sans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600"/>
                                          </p:stCondLst>
                                        </p:cTn>
                                        <p:tgtEl>
                                          <p:spTgt spid="30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500"/>
                                        <p:tgtEl>
                                          <p:spTgt spid="3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1000"/>
                                        <p:tgtEl>
                                          <p:spTgt spid="3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62"/>
          <p:cNvSpPr txBox="1"/>
          <p:nvPr>
            <p:ph type="title"/>
          </p:nvPr>
        </p:nvSpPr>
        <p:spPr>
          <a:xfrm>
            <a:off x="540300" y="624250"/>
            <a:ext cx="3568800" cy="62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0" lang="en" sz="1800"/>
              <a:t>Connection weights</a:t>
            </a:r>
            <a:endParaRPr b="0" sz="1800"/>
          </a:p>
        </p:txBody>
      </p:sp>
      <p:sp>
        <p:nvSpPr>
          <p:cNvPr id="316" name="Google Shape;316;p62"/>
          <p:cNvSpPr txBox="1"/>
          <p:nvPr/>
        </p:nvSpPr>
        <p:spPr>
          <a:xfrm>
            <a:off x="76200" y="0"/>
            <a:ext cx="30000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perceptrons</a:t>
            </a:r>
            <a:endParaRPr/>
          </a:p>
        </p:txBody>
      </p:sp>
      <p:sp>
        <p:nvSpPr>
          <p:cNvPr id="317" name="Google Shape;317;p62"/>
          <p:cNvSpPr txBox="1"/>
          <p:nvPr/>
        </p:nvSpPr>
        <p:spPr>
          <a:xfrm>
            <a:off x="859100" y="1020550"/>
            <a:ext cx="8087400" cy="36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Each input feature (x</a:t>
            </a:r>
            <a:r>
              <a:rPr lang="en" sz="800">
                <a:solidFill>
                  <a:schemeClr val="dk2"/>
                </a:solidFill>
              </a:rPr>
              <a:t>i</a:t>
            </a:r>
            <a:r>
              <a:rPr lang="en" sz="1200">
                <a:solidFill>
                  <a:schemeClr val="dk2"/>
                </a:solidFill>
              </a:rPr>
              <a:t>) is assigned its own weight (w</a:t>
            </a:r>
            <a:r>
              <a:rPr lang="en" sz="800">
                <a:solidFill>
                  <a:schemeClr val="dk2"/>
                </a:solidFill>
              </a:rPr>
              <a:t>i</a:t>
            </a:r>
            <a:r>
              <a:rPr lang="en" sz="1200">
                <a:solidFill>
                  <a:schemeClr val="dk2"/>
                </a:solidFill>
              </a:rPr>
              <a:t>) that reflects its importance in the decision-making process</a:t>
            </a:r>
            <a:endParaRPr sz="1200">
              <a:solidFill>
                <a:schemeClr val="dk2"/>
              </a:solidFill>
            </a:endParaRPr>
          </a:p>
        </p:txBody>
      </p:sp>
      <p:sp>
        <p:nvSpPr>
          <p:cNvPr id="318" name="Google Shape;318;p62"/>
          <p:cNvSpPr txBox="1"/>
          <p:nvPr>
            <p:ph type="title"/>
          </p:nvPr>
        </p:nvSpPr>
        <p:spPr>
          <a:xfrm>
            <a:off x="540300" y="1389850"/>
            <a:ext cx="3568800" cy="62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0" lang="en" sz="1800"/>
              <a:t>WEIGHTED SUM FUNCTION</a:t>
            </a:r>
            <a:endParaRPr b="0" sz="1800"/>
          </a:p>
        </p:txBody>
      </p:sp>
      <p:sp>
        <p:nvSpPr>
          <p:cNvPr id="319" name="Google Shape;319;p62"/>
          <p:cNvSpPr txBox="1"/>
          <p:nvPr/>
        </p:nvSpPr>
        <p:spPr>
          <a:xfrm>
            <a:off x="907100" y="1799950"/>
            <a:ext cx="7991400" cy="55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Also known as a linear combination, the weighted sum function is the sum of all inputs multiplied by their weights, and then added to a bias term</a:t>
            </a:r>
            <a:endParaRPr sz="1200"/>
          </a:p>
        </p:txBody>
      </p:sp>
      <p:pic>
        <p:nvPicPr>
          <p:cNvPr id="320" name="Google Shape;320;p62"/>
          <p:cNvPicPr preferRelativeResize="0"/>
          <p:nvPr/>
        </p:nvPicPr>
        <p:blipFill>
          <a:blip r:embed="rId3">
            <a:alphaModFix/>
          </a:blip>
          <a:stretch>
            <a:fillRect/>
          </a:stretch>
        </p:blipFill>
        <p:spPr>
          <a:xfrm>
            <a:off x="4332975" y="2254200"/>
            <a:ext cx="4565525" cy="1282625"/>
          </a:xfrm>
          <a:prstGeom prst="rect">
            <a:avLst/>
          </a:prstGeom>
          <a:noFill/>
          <a:ln>
            <a:noFill/>
          </a:ln>
        </p:spPr>
      </p:pic>
      <p:sp>
        <p:nvSpPr>
          <p:cNvPr id="321" name="Google Shape;321;p62"/>
          <p:cNvSpPr txBox="1"/>
          <p:nvPr/>
        </p:nvSpPr>
        <p:spPr>
          <a:xfrm>
            <a:off x="671475" y="2458800"/>
            <a:ext cx="898500" cy="47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t>bias</a:t>
            </a:r>
            <a:endParaRPr sz="1900"/>
          </a:p>
        </p:txBody>
      </p:sp>
      <p:pic>
        <p:nvPicPr>
          <p:cNvPr id="322" name="Google Shape;322;p62"/>
          <p:cNvPicPr preferRelativeResize="0"/>
          <p:nvPr/>
        </p:nvPicPr>
        <p:blipFill>
          <a:blip r:embed="rId4">
            <a:alphaModFix/>
          </a:blip>
          <a:stretch>
            <a:fillRect/>
          </a:stretch>
        </p:blipFill>
        <p:spPr>
          <a:xfrm>
            <a:off x="5386638" y="2458800"/>
            <a:ext cx="2458200" cy="2381140"/>
          </a:xfrm>
          <a:prstGeom prst="rect">
            <a:avLst/>
          </a:prstGeom>
          <a:noFill/>
          <a:ln>
            <a:noFill/>
          </a:ln>
        </p:spPr>
      </p:pic>
      <p:sp>
        <p:nvSpPr>
          <p:cNvPr id="323" name="Google Shape;323;p62"/>
          <p:cNvSpPr txBox="1"/>
          <p:nvPr/>
        </p:nvSpPr>
        <p:spPr>
          <a:xfrm>
            <a:off x="157975" y="2935800"/>
            <a:ext cx="3000000" cy="145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Bias allows you to move</a:t>
            </a:r>
            <a:endParaRPr/>
          </a:p>
          <a:p>
            <a:pPr indent="0" lvl="0" marL="0" rtl="0" algn="l">
              <a:spcBef>
                <a:spcPts val="0"/>
              </a:spcBef>
              <a:spcAft>
                <a:spcPts val="0"/>
              </a:spcAft>
              <a:buNone/>
            </a:pPr>
            <a:r>
              <a:rPr lang="en"/>
              <a:t>the line up and down on the y-axis to better fit the prediction with the data. Without</a:t>
            </a:r>
            <a:endParaRPr/>
          </a:p>
          <a:p>
            <a:pPr indent="0" lvl="0" marL="0" rtl="0" algn="l">
              <a:spcBef>
                <a:spcPts val="0"/>
              </a:spcBef>
              <a:spcAft>
                <a:spcPts val="0"/>
              </a:spcAft>
              <a:buNone/>
            </a:pPr>
            <a:r>
              <a:rPr lang="en"/>
              <a:t>the bias (b), the line always has to go through the origin point (0,0)</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000"/>
                                        <p:tgtEl>
                                          <p:spTgt spid="323"/>
                                        </p:tgtEl>
                                      </p:cBhvr>
                                    </p:animEffect>
                                  </p:childTnLst>
                                </p:cTn>
                              </p:par>
                              <p:par>
                                <p:cTn fill="hold" nodeType="with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
                                        <p:tgtEl>
                                          <p:spTgt spid="322"/>
                                        </p:tgtEl>
                                      </p:cBhvr>
                                    </p:animEffect>
                                  </p:childTnLst>
                                </p:cTn>
                              </p:par>
                              <p:par>
                                <p:cTn fill="hold" nodeType="withEffect" presetClass="exit" presetID="1" presetSubtype="0">
                                  <p:stCondLst>
                                    <p:cond delay="0"/>
                                  </p:stCondLst>
                                  <p:childTnLst>
                                    <p:set>
                                      <p:cBhvr>
                                        <p:cTn dur="1" fill="hold">
                                          <p:stCondLst>
                                            <p:cond delay="1000"/>
                                          </p:stCondLst>
                                        </p:cTn>
                                        <p:tgtEl>
                                          <p:spTgt spid="32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id="328" name="Google Shape;328;p63"/>
          <p:cNvPicPr preferRelativeResize="0"/>
          <p:nvPr/>
        </p:nvPicPr>
        <p:blipFill>
          <a:blip r:embed="rId3">
            <a:alphaModFix/>
          </a:blip>
          <a:stretch>
            <a:fillRect/>
          </a:stretch>
        </p:blipFill>
        <p:spPr>
          <a:xfrm>
            <a:off x="772525" y="88575"/>
            <a:ext cx="7997746" cy="483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64"/>
          <p:cNvSpPr txBox="1"/>
          <p:nvPr/>
        </p:nvSpPr>
        <p:spPr>
          <a:xfrm>
            <a:off x="76200" y="0"/>
            <a:ext cx="30000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perceptrons</a:t>
            </a:r>
            <a:endParaRPr/>
          </a:p>
        </p:txBody>
      </p:sp>
      <p:sp>
        <p:nvSpPr>
          <p:cNvPr id="334" name="Google Shape;334;p64"/>
          <p:cNvSpPr txBox="1"/>
          <p:nvPr>
            <p:ph type="title"/>
          </p:nvPr>
        </p:nvSpPr>
        <p:spPr>
          <a:xfrm>
            <a:off x="540300" y="704050"/>
            <a:ext cx="35688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54999"/>
              <a:buNone/>
            </a:pPr>
            <a:r>
              <a:rPr b="0" lang="en" sz="1800"/>
              <a:t>STEP ACTIVATION FUNCTION</a:t>
            </a:r>
            <a:endParaRPr b="0" sz="1800"/>
          </a:p>
          <a:p>
            <a:pPr indent="0" lvl="0" marL="0" rtl="0" algn="l">
              <a:spcBef>
                <a:spcPts val="0"/>
              </a:spcBef>
              <a:spcAft>
                <a:spcPts val="0"/>
              </a:spcAft>
              <a:buSzPct val="54999"/>
              <a:buNone/>
            </a:pPr>
            <a:r>
              <a:t/>
            </a:r>
            <a:endParaRPr b="0" sz="1800"/>
          </a:p>
        </p:txBody>
      </p:sp>
      <p:sp>
        <p:nvSpPr>
          <p:cNvPr id="335" name="Google Shape;335;p64"/>
          <p:cNvSpPr txBox="1"/>
          <p:nvPr/>
        </p:nvSpPr>
        <p:spPr>
          <a:xfrm>
            <a:off x="907100" y="1114150"/>
            <a:ext cx="7991400" cy="73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In both artificial and biological neural networks, a neuron does not just output the bare input it receives. Instead, there is one more step, called an activation function; this is the decision-making unit of the brain</a:t>
            </a:r>
            <a:endParaRPr sz="1200"/>
          </a:p>
          <a:p>
            <a:pPr indent="0" lvl="0" marL="0" rtl="0" algn="l">
              <a:spcBef>
                <a:spcPts val="0"/>
              </a:spcBef>
              <a:spcAft>
                <a:spcPts val="0"/>
              </a:spcAft>
              <a:buNone/>
            </a:pPr>
            <a:r>
              <a:t/>
            </a:r>
            <a:endParaRPr sz="1200"/>
          </a:p>
        </p:txBody>
      </p:sp>
      <p:sp>
        <p:nvSpPr>
          <p:cNvPr id="336" name="Google Shape;336;p64"/>
          <p:cNvSpPr txBox="1"/>
          <p:nvPr/>
        </p:nvSpPr>
        <p:spPr>
          <a:xfrm>
            <a:off x="907100" y="1764175"/>
            <a:ext cx="6853200" cy="73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The simplest activation function used by the perceptron algorithm is the</a:t>
            </a:r>
            <a:endParaRPr sz="1200"/>
          </a:p>
          <a:p>
            <a:pPr indent="0" lvl="0" marL="0" rtl="0" algn="l">
              <a:spcBef>
                <a:spcPts val="0"/>
              </a:spcBef>
              <a:spcAft>
                <a:spcPts val="0"/>
              </a:spcAft>
              <a:buNone/>
            </a:pPr>
            <a:r>
              <a:rPr lang="en" sz="1200"/>
              <a:t>step function that produces a binary output (0 or 1). It basically says that if the</a:t>
            </a:r>
            <a:endParaRPr sz="1200"/>
          </a:p>
          <a:p>
            <a:pPr indent="0" lvl="0" marL="0" rtl="0" algn="l">
              <a:spcBef>
                <a:spcPts val="0"/>
              </a:spcBef>
              <a:spcAft>
                <a:spcPts val="0"/>
              </a:spcAft>
              <a:buNone/>
            </a:pPr>
            <a:r>
              <a:rPr lang="en" sz="1200"/>
              <a:t>summed input ≥ 0, it “fires” (output = 1); else (summed input &lt; 0), it doesn’t fire (output = 0)</a:t>
            </a:r>
            <a:endParaRPr sz="1200"/>
          </a:p>
        </p:txBody>
      </p:sp>
      <p:pic>
        <p:nvPicPr>
          <p:cNvPr id="337" name="Google Shape;337;p64"/>
          <p:cNvPicPr preferRelativeResize="0"/>
          <p:nvPr/>
        </p:nvPicPr>
        <p:blipFill>
          <a:blip r:embed="rId3">
            <a:alphaModFix/>
          </a:blip>
          <a:stretch>
            <a:fillRect/>
          </a:stretch>
        </p:blipFill>
        <p:spPr>
          <a:xfrm>
            <a:off x="457200" y="661600"/>
            <a:ext cx="8397601" cy="4329500"/>
          </a:xfrm>
          <a:prstGeom prst="rect">
            <a:avLst/>
          </a:prstGeom>
          <a:noFill/>
          <a:ln>
            <a:noFill/>
          </a:ln>
        </p:spPr>
      </p:pic>
      <p:sp>
        <p:nvSpPr>
          <p:cNvPr id="338" name="Google Shape;338;p64"/>
          <p:cNvSpPr txBox="1"/>
          <p:nvPr/>
        </p:nvSpPr>
        <p:spPr>
          <a:xfrm>
            <a:off x="1392325" y="2192200"/>
            <a:ext cx="495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Pro"/>
              <a:ea typeface="Source Sans Pro"/>
              <a:cs typeface="Source Sans Pro"/>
              <a:sym typeface="Source Sans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gtEl>
                                        <p:attrNameLst>
                                          <p:attrName>style.visibility</p:attrName>
                                        </p:attrNameLst>
                                      </p:cBhvr>
                                      <p:to>
                                        <p:strVal val="visible"/>
                                      </p:to>
                                    </p:set>
                                    <p:animEffect filter="fade" transition="in">
                                      <p:cBhvr>
                                        <p:cTn dur="1000"/>
                                        <p:tgtEl>
                                          <p:spTgt spid="3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65"/>
          <p:cNvSpPr txBox="1"/>
          <p:nvPr/>
        </p:nvSpPr>
        <p:spPr>
          <a:xfrm>
            <a:off x="76200" y="0"/>
            <a:ext cx="30000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perceptrons</a:t>
            </a:r>
            <a:endParaRPr/>
          </a:p>
        </p:txBody>
      </p:sp>
      <p:sp>
        <p:nvSpPr>
          <p:cNvPr id="344" name="Google Shape;344;p65"/>
          <p:cNvSpPr txBox="1"/>
          <p:nvPr>
            <p:ph type="title"/>
          </p:nvPr>
        </p:nvSpPr>
        <p:spPr>
          <a:xfrm>
            <a:off x="540300" y="704050"/>
            <a:ext cx="35688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54999"/>
              <a:buNone/>
            </a:pPr>
            <a:r>
              <a:rPr b="0" lang="en" sz="1800"/>
              <a:t>Perceptron Learning </a:t>
            </a:r>
            <a:endParaRPr b="0" sz="1800"/>
          </a:p>
          <a:p>
            <a:pPr indent="0" lvl="0" marL="0" rtl="0" algn="l">
              <a:spcBef>
                <a:spcPts val="0"/>
              </a:spcBef>
              <a:spcAft>
                <a:spcPts val="0"/>
              </a:spcAft>
              <a:buSzPct val="54999"/>
              <a:buNone/>
            </a:pPr>
            <a:r>
              <a:t/>
            </a:r>
            <a:endParaRPr b="0" sz="1800"/>
          </a:p>
        </p:txBody>
      </p:sp>
      <p:sp>
        <p:nvSpPr>
          <p:cNvPr id="345" name="Google Shape;345;p65"/>
          <p:cNvSpPr txBox="1"/>
          <p:nvPr/>
        </p:nvSpPr>
        <p:spPr>
          <a:xfrm>
            <a:off x="540300" y="1158200"/>
            <a:ext cx="8351400" cy="21471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AutoNum type="arabicPeriod"/>
            </a:pPr>
            <a:r>
              <a:rPr lang="en"/>
              <a:t>The neuron calculates the weighted sum and applies the activation function to make a prediction yˆ. This is called the feedforward process</a:t>
            </a:r>
            <a:endParaRPr/>
          </a:p>
          <a:p>
            <a:pPr indent="-317500" lvl="0" marL="457200" rtl="0" algn="l">
              <a:lnSpc>
                <a:spcPct val="150000"/>
              </a:lnSpc>
              <a:spcBef>
                <a:spcPts val="0"/>
              </a:spcBef>
              <a:spcAft>
                <a:spcPts val="0"/>
              </a:spcAft>
              <a:buSzPts val="1400"/>
              <a:buAutoNum type="arabicPeriod"/>
            </a:pPr>
            <a:r>
              <a:rPr lang="en"/>
              <a:t> It compares the output prediction with the correct label to calculate the error:</a:t>
            </a:r>
            <a:endParaRPr/>
          </a:p>
          <a:p>
            <a:pPr indent="-317500" lvl="0" marL="457200" rtl="0" algn="l">
              <a:lnSpc>
                <a:spcPct val="150000"/>
              </a:lnSpc>
              <a:spcBef>
                <a:spcPts val="0"/>
              </a:spcBef>
              <a:spcAft>
                <a:spcPts val="0"/>
              </a:spcAft>
              <a:buSzPts val="1400"/>
              <a:buAutoNum type="arabicPeriod"/>
            </a:pPr>
            <a:r>
              <a:rPr lang="en"/>
              <a:t>It then updates the weight. If the prediction is too high, it adjusts the weight to make a lower prediction the next time, and vice versa.</a:t>
            </a:r>
            <a:endParaRPr/>
          </a:p>
          <a:p>
            <a:pPr indent="-317500" lvl="0" marL="457200" rtl="0" algn="l">
              <a:lnSpc>
                <a:spcPct val="150000"/>
              </a:lnSpc>
              <a:spcBef>
                <a:spcPts val="0"/>
              </a:spcBef>
              <a:spcAft>
                <a:spcPts val="0"/>
              </a:spcAft>
              <a:buSzPts val="1400"/>
              <a:buAutoNum type="arabicPeriod"/>
            </a:pPr>
            <a:r>
              <a:rPr lang="en"/>
              <a:t>Repeat!</a:t>
            </a:r>
            <a:endParaRPr/>
          </a:p>
        </p:txBody>
      </p:sp>
      <p:pic>
        <p:nvPicPr>
          <p:cNvPr id="346" name="Google Shape;346;p65"/>
          <p:cNvPicPr preferRelativeResize="0"/>
          <p:nvPr/>
        </p:nvPicPr>
        <p:blipFill>
          <a:blip r:embed="rId3">
            <a:alphaModFix/>
          </a:blip>
          <a:stretch>
            <a:fillRect/>
          </a:stretch>
        </p:blipFill>
        <p:spPr>
          <a:xfrm>
            <a:off x="4493375" y="1459350"/>
            <a:ext cx="3314700" cy="466725"/>
          </a:xfrm>
          <a:prstGeom prst="rect">
            <a:avLst/>
          </a:prstGeom>
          <a:noFill/>
          <a:ln>
            <a:noFill/>
          </a:ln>
        </p:spPr>
      </p:pic>
      <p:pic>
        <p:nvPicPr>
          <p:cNvPr id="347" name="Google Shape;347;p65"/>
          <p:cNvPicPr preferRelativeResize="0"/>
          <p:nvPr/>
        </p:nvPicPr>
        <p:blipFill>
          <a:blip r:embed="rId4">
            <a:alphaModFix/>
          </a:blip>
          <a:stretch>
            <a:fillRect/>
          </a:stretch>
        </p:blipFill>
        <p:spPr>
          <a:xfrm>
            <a:off x="7229275" y="1823150"/>
            <a:ext cx="1409700" cy="381000"/>
          </a:xfrm>
          <a:prstGeom prst="rect">
            <a:avLst/>
          </a:prstGeom>
          <a:noFill/>
          <a:ln>
            <a:noFill/>
          </a:ln>
        </p:spPr>
      </p:pic>
      <p:pic>
        <p:nvPicPr>
          <p:cNvPr id="348" name="Google Shape;348;p65"/>
          <p:cNvPicPr preferRelativeResize="0"/>
          <p:nvPr/>
        </p:nvPicPr>
        <p:blipFill>
          <a:blip r:embed="rId5">
            <a:alphaModFix/>
          </a:blip>
          <a:stretch>
            <a:fillRect/>
          </a:stretch>
        </p:blipFill>
        <p:spPr>
          <a:xfrm>
            <a:off x="463375" y="704050"/>
            <a:ext cx="8217251" cy="4439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66"/>
          <p:cNvSpPr txBox="1"/>
          <p:nvPr/>
        </p:nvSpPr>
        <p:spPr>
          <a:xfrm>
            <a:off x="76200" y="0"/>
            <a:ext cx="30000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dk2"/>
                </a:solidFill>
                <a:latin typeface="Raleway"/>
                <a:ea typeface="Raleway"/>
                <a:cs typeface="Raleway"/>
                <a:sym typeface="Raleway"/>
              </a:rPr>
              <a:t>perceptrons</a:t>
            </a:r>
            <a:endParaRPr/>
          </a:p>
        </p:txBody>
      </p:sp>
      <p:sp>
        <p:nvSpPr>
          <p:cNvPr id="354" name="Google Shape;354;p66"/>
          <p:cNvSpPr txBox="1"/>
          <p:nvPr>
            <p:ph type="title"/>
          </p:nvPr>
        </p:nvSpPr>
        <p:spPr>
          <a:xfrm>
            <a:off x="540300" y="704050"/>
            <a:ext cx="3568800" cy="62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0" lang="en" sz="1800"/>
              <a:t>Perceptrons limits</a:t>
            </a:r>
            <a:endParaRPr b="0" sz="1800"/>
          </a:p>
        </p:txBody>
      </p:sp>
      <p:sp>
        <p:nvSpPr>
          <p:cNvPr id="355" name="Google Shape;355;p66"/>
          <p:cNvSpPr txBox="1"/>
          <p:nvPr/>
        </p:nvSpPr>
        <p:spPr>
          <a:xfrm>
            <a:off x="824700" y="1204725"/>
            <a:ext cx="63543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players will be accepted based on only two features (height and age). </a:t>
            </a:r>
            <a:endParaRPr/>
          </a:p>
        </p:txBody>
      </p:sp>
      <p:pic>
        <p:nvPicPr>
          <p:cNvPr id="356" name="Google Shape;356;p66"/>
          <p:cNvPicPr preferRelativeResize="0"/>
          <p:nvPr/>
        </p:nvPicPr>
        <p:blipFill>
          <a:blip r:embed="rId3">
            <a:alphaModFix/>
          </a:blip>
          <a:stretch>
            <a:fillRect/>
          </a:stretch>
        </p:blipFill>
        <p:spPr>
          <a:xfrm>
            <a:off x="6439550" y="1204725"/>
            <a:ext cx="2513531" cy="400200"/>
          </a:xfrm>
          <a:prstGeom prst="rect">
            <a:avLst/>
          </a:prstGeom>
          <a:noFill/>
          <a:ln>
            <a:noFill/>
          </a:ln>
        </p:spPr>
      </p:pic>
      <p:pic>
        <p:nvPicPr>
          <p:cNvPr id="357" name="Google Shape;357;p66"/>
          <p:cNvPicPr preferRelativeResize="0"/>
          <p:nvPr/>
        </p:nvPicPr>
        <p:blipFill>
          <a:blip r:embed="rId4">
            <a:alphaModFix/>
          </a:blip>
          <a:stretch>
            <a:fillRect/>
          </a:stretch>
        </p:blipFill>
        <p:spPr>
          <a:xfrm>
            <a:off x="4385350" y="1771725"/>
            <a:ext cx="4567725" cy="2676275"/>
          </a:xfrm>
          <a:prstGeom prst="rect">
            <a:avLst/>
          </a:prstGeom>
          <a:noFill/>
          <a:ln>
            <a:noFill/>
          </a:ln>
        </p:spPr>
      </p:pic>
      <p:pic>
        <p:nvPicPr>
          <p:cNvPr id="358" name="Google Shape;358;p66"/>
          <p:cNvPicPr preferRelativeResize="0"/>
          <p:nvPr/>
        </p:nvPicPr>
        <p:blipFill>
          <a:blip r:embed="rId5">
            <a:alphaModFix/>
          </a:blip>
          <a:stretch>
            <a:fillRect/>
          </a:stretch>
        </p:blipFill>
        <p:spPr>
          <a:xfrm>
            <a:off x="699900" y="2481150"/>
            <a:ext cx="2449250" cy="2326800"/>
          </a:xfrm>
          <a:prstGeom prst="rect">
            <a:avLst/>
          </a:prstGeom>
          <a:noFill/>
          <a:ln>
            <a:noFill/>
          </a:ln>
        </p:spPr>
      </p:pic>
      <p:sp>
        <p:nvSpPr>
          <p:cNvPr id="359" name="Google Shape;359;p66"/>
          <p:cNvSpPr txBox="1"/>
          <p:nvPr/>
        </p:nvSpPr>
        <p:spPr>
          <a:xfrm>
            <a:off x="1138250" y="1971450"/>
            <a:ext cx="5253000" cy="59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700">
                <a:solidFill>
                  <a:srgbClr val="4484F5"/>
                </a:solidFill>
                <a:latin typeface="Source Sans Pro"/>
                <a:ea typeface="Source Sans Pro"/>
                <a:cs typeface="Source Sans Pro"/>
                <a:sym typeface="Source Sans Pro"/>
              </a:rPr>
              <a:t>What IF?</a:t>
            </a:r>
            <a:endParaRPr sz="2700">
              <a:solidFill>
                <a:srgbClr val="4484F5"/>
              </a:solidFill>
              <a:latin typeface="Source Sans Pro"/>
              <a:ea typeface="Source Sans Pro"/>
              <a:cs typeface="Source Sans Pro"/>
              <a:sym typeface="Source Sans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1000"/>
                                        <p:tgtEl>
                                          <p:spTgt spid="358"/>
                                        </p:tgtEl>
                                      </p:cBhvr>
                                    </p:animEffect>
                                  </p:childTnLst>
                                </p:cTn>
                              </p:par>
                              <p:par>
                                <p:cTn fill="hold" nodeType="with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SC Master">
  <a:themeElements>
    <a:clrScheme name="Default">
      <a:dk1>
        <a:srgbClr val="000000"/>
      </a:dk1>
      <a:lt1>
        <a:srgbClr val="FFFFFF"/>
      </a:lt1>
      <a:dk2>
        <a:srgbClr val="A7A7A7"/>
      </a:dk2>
      <a:lt2>
        <a:srgbClr val="535353"/>
      </a:lt2>
      <a:accent1>
        <a:srgbClr val="4285F4"/>
      </a:accent1>
      <a:accent2>
        <a:srgbClr val="DB4437"/>
      </a:accent2>
      <a:accent3>
        <a:srgbClr val="3F3F3F"/>
      </a:accent3>
      <a:accent4>
        <a:srgbClr val="254A89"/>
      </a:accent4>
      <a:accent5>
        <a:srgbClr val="7B261F"/>
      </a:accent5>
      <a:accent6>
        <a:srgbClr val="232323"/>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